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39"/>
  </p:notesMasterIdLst>
  <p:handoutMasterIdLst>
    <p:handoutMasterId r:id="rId40"/>
  </p:handoutMasterIdLst>
  <p:sldIdLst>
    <p:sldId id="264" r:id="rId2"/>
    <p:sldId id="261" r:id="rId3"/>
    <p:sldId id="262" r:id="rId4"/>
    <p:sldId id="256" r:id="rId5"/>
    <p:sldId id="259" r:id="rId6"/>
    <p:sldId id="265" r:id="rId7"/>
    <p:sldId id="271" r:id="rId8"/>
    <p:sldId id="269" r:id="rId9"/>
    <p:sldId id="267" r:id="rId10"/>
    <p:sldId id="260" r:id="rId11"/>
    <p:sldId id="268" r:id="rId12"/>
    <p:sldId id="270" r:id="rId13"/>
    <p:sldId id="272" r:id="rId14"/>
    <p:sldId id="273" r:id="rId15"/>
    <p:sldId id="274" r:id="rId16"/>
    <p:sldId id="282" r:id="rId17"/>
    <p:sldId id="283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0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834"/>
    <a:srgbClr val="19AFE6"/>
    <a:srgbClr val="43C6B4"/>
    <a:srgbClr val="E95579"/>
    <a:srgbClr val="7E65A0"/>
    <a:srgbClr val="1AA778"/>
    <a:srgbClr val="A6AEBC"/>
    <a:srgbClr val="72C848"/>
    <a:srgbClr val="FC9292"/>
    <a:srgbClr val="FFF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96357" autoAdjust="0"/>
  </p:normalViewPr>
  <p:slideViewPr>
    <p:cSldViewPr snapToGrid="0">
      <p:cViewPr varScale="1">
        <p:scale>
          <a:sx n="57" d="100"/>
          <a:sy n="57" d="100"/>
        </p:scale>
        <p:origin x="62" y="36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67E51-A20D-4ADC-BEB8-AAF5F5F3CA3A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5E3AD-AF6F-45D5-B6A7-943770BA9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346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06C33-9D63-48FF-A3F6-A5B7BC39F15C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B5144-C41C-451A-ADB1-FA5BBB834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95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89C04-A520-4FB1-92D7-C1B94438CB1B}" type="datetime1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8108" y="1991398"/>
            <a:ext cx="7405608" cy="1795463"/>
          </a:xfrm>
        </p:spPr>
        <p:txBody>
          <a:bodyPr>
            <a:normAutofit/>
          </a:bodyPr>
          <a:lstStyle>
            <a:lvl1pPr marL="0" indent="0">
              <a:buNone/>
              <a:defRPr sz="5400" b="1" baseline="0"/>
            </a:lvl1pPr>
          </a:lstStyle>
          <a:p>
            <a:pPr lvl="0"/>
            <a:r>
              <a:rPr lang="en-US" dirty="0"/>
              <a:t>Presentation Tittle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8108" y="3930419"/>
            <a:ext cx="5357813" cy="324419"/>
          </a:xfrm>
        </p:spPr>
        <p:txBody>
          <a:bodyPr>
            <a:normAutofit/>
          </a:bodyPr>
          <a:lstStyle>
            <a:lvl1pPr marL="0" indent="0">
              <a:buNone/>
              <a:defRPr sz="1800" b="0" baseline="0"/>
            </a:lvl1pPr>
          </a:lstStyle>
          <a:p>
            <a:pPr lvl="0"/>
            <a:r>
              <a:rPr lang="en-US" dirty="0" err="1"/>
              <a:t>Presentor</a:t>
            </a:r>
            <a:r>
              <a:rPr lang="en-US" dirty="0"/>
              <a:t> Name</a:t>
            </a:r>
          </a:p>
        </p:txBody>
      </p:sp>
      <p:pic>
        <p:nvPicPr>
          <p:cNvPr id="15" name="Graphic 10">
            <a:extLst>
              <a:ext uri="{FF2B5EF4-FFF2-40B4-BE49-F238E27FC236}">
                <a16:creationId xmlns:a16="http://schemas.microsoft.com/office/drawing/2014/main" id="{D2CD0A76-FD03-4C1B-B82C-403D8F010A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108" y="278555"/>
            <a:ext cx="2201613" cy="7215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E7764B5-8643-404E-925A-C8C031BE64FE}"/>
              </a:ext>
            </a:extLst>
          </p:cNvPr>
          <p:cNvSpPr/>
          <p:nvPr userDrawn="1"/>
        </p:nvSpPr>
        <p:spPr>
          <a:xfrm>
            <a:off x="11155680" y="6054291"/>
            <a:ext cx="904775" cy="80370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15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612833" y="1503966"/>
            <a:ext cx="9096983" cy="1095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to edit Master title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2/25/2019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5"/>
          </p:nvPr>
        </p:nvSpPr>
        <p:spPr>
          <a:xfrm>
            <a:off x="310653" y="1892301"/>
            <a:ext cx="2697679" cy="4252304"/>
          </a:xfrm>
          <a:prstGeom prst="roundRect">
            <a:avLst/>
          </a:prstGeom>
          <a:noFill/>
          <a:ln w="25400">
            <a:solidFill>
              <a:srgbClr val="30B4E6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87251" y="1612366"/>
            <a:ext cx="2532354" cy="741421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7" name="Content Placeholder 29"/>
          <p:cNvSpPr>
            <a:spLocks noGrp="1"/>
          </p:cNvSpPr>
          <p:nvPr>
            <p:ph sz="quarter" idx="16"/>
          </p:nvPr>
        </p:nvSpPr>
        <p:spPr>
          <a:xfrm>
            <a:off x="3233700" y="1892301"/>
            <a:ext cx="2717800" cy="4252304"/>
          </a:xfrm>
          <a:prstGeom prst="roundRect">
            <a:avLst/>
          </a:prstGeom>
          <a:noFill/>
          <a:ln w="25400">
            <a:solidFill>
              <a:srgbClr val="FC9292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3310298" y="1566464"/>
            <a:ext cx="2532354" cy="741421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4" name="Content Placeholder 29"/>
          <p:cNvSpPr>
            <a:spLocks noGrp="1"/>
          </p:cNvSpPr>
          <p:nvPr>
            <p:ph sz="quarter" idx="18"/>
          </p:nvPr>
        </p:nvSpPr>
        <p:spPr>
          <a:xfrm>
            <a:off x="6205184" y="1857559"/>
            <a:ext cx="2717800" cy="4252304"/>
          </a:xfrm>
          <a:prstGeom prst="roundRect">
            <a:avLst/>
          </a:prstGeom>
          <a:noFill/>
          <a:ln w="25400">
            <a:solidFill>
              <a:srgbClr val="FF9C45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6281782" y="1531722"/>
            <a:ext cx="2532354" cy="741421"/>
          </a:xfrm>
          <a:prstGeom prst="roundRect">
            <a:avLst/>
          </a:prstGeom>
          <a:gradFill>
            <a:gsLst>
              <a:gs pos="0">
                <a:srgbClr val="FF9C45"/>
              </a:gs>
              <a:gs pos="100000">
                <a:srgbClr val="FF5C23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6" name="Content Placeholder 29"/>
          <p:cNvSpPr>
            <a:spLocks noGrp="1"/>
          </p:cNvSpPr>
          <p:nvPr>
            <p:ph sz="quarter" idx="20"/>
          </p:nvPr>
        </p:nvSpPr>
        <p:spPr>
          <a:xfrm>
            <a:off x="9133831" y="1857559"/>
            <a:ext cx="2717800" cy="4252304"/>
          </a:xfrm>
          <a:prstGeom prst="roundRect">
            <a:avLst/>
          </a:prstGeom>
          <a:noFill/>
          <a:ln w="25400">
            <a:solidFill>
              <a:srgbClr val="44C6B4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9210429" y="1531722"/>
            <a:ext cx="2532354" cy="741421"/>
          </a:xfrm>
          <a:prstGeom prst="roundRect">
            <a:avLst/>
          </a:prstGeom>
          <a:gradFill>
            <a:gsLst>
              <a:gs pos="0">
                <a:srgbClr val="44C6B4"/>
              </a:gs>
              <a:gs pos="100000">
                <a:srgbClr val="3AA89B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875249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2/25/2019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2209800" y="2355057"/>
            <a:ext cx="3341688" cy="3149600"/>
          </a:xfrm>
          <a:prstGeom prst="roundRect">
            <a:avLst/>
          </a:prstGeom>
          <a:gradFill>
            <a:gsLst>
              <a:gs pos="0">
                <a:srgbClr val="30B4E6"/>
              </a:gs>
              <a:gs pos="100000">
                <a:srgbClr val="027EC6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033211" y="2355057"/>
            <a:ext cx="3341688" cy="3149600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3263902" y="2574925"/>
            <a:ext cx="1338262" cy="1338262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209800" y="4090987"/>
            <a:ext cx="3341315" cy="1016000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7073902" y="2574925"/>
            <a:ext cx="1338262" cy="13382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019800" y="4090987"/>
            <a:ext cx="3341315" cy="1016000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</p:spTree>
    <p:extLst>
      <p:ext uri="{BB962C8B-B14F-4D97-AF65-F5344CB8AC3E}">
        <p14:creationId xmlns:p14="http://schemas.microsoft.com/office/powerpoint/2010/main" val="1205205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542376937"/>
              </p:ext>
            </p:extLst>
          </p:nvPr>
        </p:nvGraphicFramePr>
        <p:xfrm>
          <a:off x="-1" y="0"/>
          <a:ext cx="1220047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1" name="Image" r:id="rId3" imgW="24380640" imgH="13714200" progId="Photoshop.Image.16">
                  <p:embed/>
                </p:oleObj>
              </mc:Choice>
              <mc:Fallback>
                <p:oleObj name="Image" r:id="rId3" imgW="24380640" imgH="13714200" progId="Photoshop.Image.16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" y="0"/>
                        <a:ext cx="1220047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2/25/2019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03856" y="2453482"/>
            <a:ext cx="3341688" cy="3149600"/>
          </a:xfrm>
          <a:prstGeom prst="roundRect">
            <a:avLst/>
          </a:prstGeom>
          <a:gradFill>
            <a:gsLst>
              <a:gs pos="0">
                <a:srgbClr val="30B4E6"/>
              </a:gs>
              <a:gs pos="100000">
                <a:srgbClr val="027EC6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4427267" y="2453482"/>
            <a:ext cx="3341688" cy="3149600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8157923" y="2428876"/>
            <a:ext cx="3341688" cy="3149600"/>
          </a:xfrm>
          <a:prstGeom prst="roundRect">
            <a:avLst/>
          </a:prstGeom>
          <a:gradFill>
            <a:gsLst>
              <a:gs pos="0">
                <a:srgbClr val="FF9B45"/>
              </a:gs>
              <a:gs pos="100000">
                <a:srgbClr val="FF5F2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 hasCustomPrompt="1"/>
          </p:nvPr>
        </p:nvSpPr>
        <p:spPr>
          <a:xfrm>
            <a:off x="1657958" y="2673350"/>
            <a:ext cx="1338262" cy="1338262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603856" y="4189412"/>
            <a:ext cx="3341315" cy="1016000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5467958" y="2673350"/>
            <a:ext cx="1338262" cy="13382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413856" y="4189412"/>
            <a:ext cx="3341315" cy="1016000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20" hasCustomPrompt="1"/>
          </p:nvPr>
        </p:nvSpPr>
        <p:spPr>
          <a:xfrm>
            <a:off x="9207501" y="2673350"/>
            <a:ext cx="1338262" cy="13382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8153399" y="4189412"/>
            <a:ext cx="3341315" cy="1016000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</p:spTree>
    <p:extLst>
      <p:ext uri="{BB962C8B-B14F-4D97-AF65-F5344CB8AC3E}">
        <p14:creationId xmlns:p14="http://schemas.microsoft.com/office/powerpoint/2010/main" val="33960445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2/25/2019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96303" y="2461863"/>
            <a:ext cx="2662436" cy="2509393"/>
          </a:xfrm>
          <a:prstGeom prst="roundRect">
            <a:avLst/>
          </a:prstGeom>
          <a:gradFill>
            <a:gsLst>
              <a:gs pos="0">
                <a:srgbClr val="30B4E6"/>
              </a:gs>
              <a:gs pos="100000">
                <a:srgbClr val="027EC6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3258730" y="2458892"/>
            <a:ext cx="2662436" cy="2509393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6182926" y="2434286"/>
            <a:ext cx="2662436" cy="2509393"/>
          </a:xfrm>
          <a:prstGeom prst="roundRect">
            <a:avLst/>
          </a:prstGeom>
          <a:gradFill>
            <a:gsLst>
              <a:gs pos="0">
                <a:srgbClr val="FF9B45"/>
              </a:gs>
              <a:gs pos="100000">
                <a:srgbClr val="FF5F2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8" name="Picture Placeholder 12"/>
          <p:cNvSpPr>
            <a:spLocks noGrp="1"/>
          </p:cNvSpPr>
          <p:nvPr>
            <p:ph type="pic" sz="quarter" idx="28" hasCustomPrompt="1"/>
          </p:nvPr>
        </p:nvSpPr>
        <p:spPr>
          <a:xfrm>
            <a:off x="1231643" y="2591428"/>
            <a:ext cx="1066238" cy="106623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29" name="Text Placehold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396303" y="3813318"/>
            <a:ext cx="2662138" cy="80948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  <p:sp>
        <p:nvSpPr>
          <p:cNvPr id="30" name="Picture Placeholder 12"/>
          <p:cNvSpPr>
            <a:spLocks noGrp="1"/>
          </p:cNvSpPr>
          <p:nvPr>
            <p:ph type="pic" sz="quarter" idx="30" hasCustomPrompt="1"/>
          </p:nvPr>
        </p:nvSpPr>
        <p:spPr>
          <a:xfrm>
            <a:off x="4080659" y="2591428"/>
            <a:ext cx="1066238" cy="10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3245319" y="3813318"/>
            <a:ext cx="2662138" cy="80948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  <p:sp>
        <p:nvSpPr>
          <p:cNvPr id="32" name="Picture Placeholder 12"/>
          <p:cNvSpPr>
            <a:spLocks noGrp="1"/>
          </p:cNvSpPr>
          <p:nvPr>
            <p:ph type="pic" sz="quarter" idx="32" hasCustomPrompt="1"/>
          </p:nvPr>
        </p:nvSpPr>
        <p:spPr>
          <a:xfrm>
            <a:off x="7013742" y="2591428"/>
            <a:ext cx="1066238" cy="10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6178402" y="3813318"/>
            <a:ext cx="2662138" cy="80948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9080202" y="2457960"/>
            <a:ext cx="2662436" cy="2509393"/>
          </a:xfrm>
          <a:prstGeom prst="roundRect">
            <a:avLst/>
          </a:prstGeom>
          <a:gradFill>
            <a:gsLst>
              <a:gs pos="0">
                <a:srgbClr val="43C6B4"/>
              </a:gs>
              <a:gs pos="100000">
                <a:srgbClr val="3AA89B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5" name="Picture Placeholder 12"/>
          <p:cNvSpPr>
            <a:spLocks noGrp="1"/>
          </p:cNvSpPr>
          <p:nvPr>
            <p:ph type="pic" sz="quarter" idx="35" hasCustomPrompt="1"/>
          </p:nvPr>
        </p:nvSpPr>
        <p:spPr>
          <a:xfrm>
            <a:off x="9911018" y="2591428"/>
            <a:ext cx="1066238" cy="1066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36" hasCustomPrompt="1"/>
          </p:nvPr>
        </p:nvSpPr>
        <p:spPr>
          <a:xfrm>
            <a:off x="9075678" y="3813318"/>
            <a:ext cx="2662138" cy="80948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Tittle</a:t>
            </a:r>
          </a:p>
        </p:txBody>
      </p:sp>
    </p:spTree>
    <p:extLst>
      <p:ext uri="{BB962C8B-B14F-4D97-AF65-F5344CB8AC3E}">
        <p14:creationId xmlns:p14="http://schemas.microsoft.com/office/powerpoint/2010/main" val="2196251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2/25/2019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767804" y="1722840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626517" y="1800627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781901" y="2489282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77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1640614" y="2567069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9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7052702" y="1718767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8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911415" y="1796554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7066799" y="2485209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83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6925512" y="2562996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5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767804" y="3250900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8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626517" y="3328687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88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781901" y="4017342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89" name="Text Placeholder 7"/>
          <p:cNvSpPr>
            <a:spLocks noGrp="1"/>
          </p:cNvSpPr>
          <p:nvPr>
            <p:ph type="body" sz="quarter" idx="30" hasCustomPrompt="1"/>
          </p:nvPr>
        </p:nvSpPr>
        <p:spPr>
          <a:xfrm>
            <a:off x="1640614" y="4095129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1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7052702" y="3246827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92" name="Text Placeholder 7"/>
          <p:cNvSpPr>
            <a:spLocks noGrp="1"/>
          </p:cNvSpPr>
          <p:nvPr>
            <p:ph type="body" sz="quarter" idx="33" hasCustomPrompt="1"/>
          </p:nvPr>
        </p:nvSpPr>
        <p:spPr>
          <a:xfrm>
            <a:off x="6911415" y="3324614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4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7066799" y="4013269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95" name="Text Placeholder 7"/>
          <p:cNvSpPr>
            <a:spLocks noGrp="1"/>
          </p:cNvSpPr>
          <p:nvPr>
            <p:ph type="body" sz="quarter" idx="36" hasCustomPrompt="1"/>
          </p:nvPr>
        </p:nvSpPr>
        <p:spPr>
          <a:xfrm>
            <a:off x="6925512" y="4091056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3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781901" y="4768034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104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40614" y="4845821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6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7066799" y="4763961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107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6925512" y="4841748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5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781901" y="5476696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116" name="Text Placeholder 7"/>
          <p:cNvSpPr>
            <a:spLocks noGrp="1"/>
          </p:cNvSpPr>
          <p:nvPr>
            <p:ph type="body" sz="quarter" idx="45" hasCustomPrompt="1"/>
          </p:nvPr>
        </p:nvSpPr>
        <p:spPr>
          <a:xfrm>
            <a:off x="1640614" y="5554483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8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7066799" y="5472623"/>
            <a:ext cx="4126124" cy="61277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Edit Title Text</a:t>
            </a:r>
          </a:p>
        </p:txBody>
      </p:sp>
      <p:sp>
        <p:nvSpPr>
          <p:cNvPr id="119" name="Text Placeholder 7"/>
          <p:cNvSpPr>
            <a:spLocks noGrp="1"/>
          </p:cNvSpPr>
          <p:nvPr>
            <p:ph type="body" sz="quarter" idx="48" hasCustomPrompt="1"/>
          </p:nvPr>
        </p:nvSpPr>
        <p:spPr>
          <a:xfrm>
            <a:off x="6925512" y="5550410"/>
            <a:ext cx="9144" cy="4572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49" hasCustomPrompt="1"/>
          </p:nvPr>
        </p:nvSpPr>
        <p:spPr>
          <a:xfrm>
            <a:off x="783267" y="1709892"/>
            <a:ext cx="650925" cy="650925"/>
          </a:xfrm>
          <a:prstGeom prst="roundRect">
            <a:avLst/>
          </a:prstGeom>
          <a:gradFill>
            <a:gsLst>
              <a:gs pos="0">
                <a:srgbClr val="30B4E6"/>
              </a:gs>
              <a:gs pos="100000">
                <a:srgbClr val="027EC6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50" hasCustomPrompt="1"/>
          </p:nvPr>
        </p:nvSpPr>
        <p:spPr>
          <a:xfrm>
            <a:off x="783267" y="2463205"/>
            <a:ext cx="650925" cy="650925"/>
          </a:xfrm>
          <a:prstGeom prst="roundRect">
            <a:avLst/>
          </a:prstGeom>
          <a:gradFill>
            <a:gsLst>
              <a:gs pos="0">
                <a:srgbClr val="FF6828"/>
              </a:gs>
              <a:gs pos="100000">
                <a:srgbClr val="FF9B4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51" hasCustomPrompt="1"/>
          </p:nvPr>
        </p:nvSpPr>
        <p:spPr>
          <a:xfrm>
            <a:off x="6142444" y="1709892"/>
            <a:ext cx="650925" cy="650925"/>
          </a:xfrm>
          <a:prstGeom prst="roundRect">
            <a:avLst/>
          </a:prstGeom>
          <a:gradFill>
            <a:gsLst>
              <a:gs pos="0">
                <a:srgbClr val="FC8E8F"/>
              </a:gs>
              <a:gs pos="100000">
                <a:srgbClr val="FB6781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6" name="Text Placeholder 6"/>
          <p:cNvSpPr>
            <a:spLocks noGrp="1"/>
          </p:cNvSpPr>
          <p:nvPr>
            <p:ph type="body" sz="quarter" idx="52" hasCustomPrompt="1"/>
          </p:nvPr>
        </p:nvSpPr>
        <p:spPr>
          <a:xfrm>
            <a:off x="6142443" y="2459383"/>
            <a:ext cx="650925" cy="650925"/>
          </a:xfrm>
          <a:prstGeom prst="roundRect">
            <a:avLst/>
          </a:prstGeom>
          <a:gradFill>
            <a:gsLst>
              <a:gs pos="0">
                <a:srgbClr val="44C5B3"/>
              </a:gs>
              <a:gs pos="100000">
                <a:srgbClr val="3EB4A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53" hasCustomPrompt="1"/>
          </p:nvPr>
        </p:nvSpPr>
        <p:spPr>
          <a:xfrm>
            <a:off x="783267" y="3243480"/>
            <a:ext cx="650925" cy="650925"/>
          </a:xfrm>
          <a:prstGeom prst="roundRect">
            <a:avLst/>
          </a:prstGeom>
          <a:gradFill>
            <a:gsLst>
              <a:gs pos="0">
                <a:srgbClr val="30B4E6"/>
              </a:gs>
              <a:gs pos="100000">
                <a:srgbClr val="027EC6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8" name="Text Placeholder 6"/>
          <p:cNvSpPr>
            <a:spLocks noGrp="1"/>
          </p:cNvSpPr>
          <p:nvPr>
            <p:ph type="body" sz="quarter" idx="54" hasCustomPrompt="1"/>
          </p:nvPr>
        </p:nvSpPr>
        <p:spPr>
          <a:xfrm>
            <a:off x="783267" y="3996793"/>
            <a:ext cx="650925" cy="650925"/>
          </a:xfrm>
          <a:prstGeom prst="roundRect">
            <a:avLst/>
          </a:prstGeom>
          <a:gradFill>
            <a:gsLst>
              <a:gs pos="0">
                <a:srgbClr val="FF6828"/>
              </a:gs>
              <a:gs pos="100000">
                <a:srgbClr val="FF9B4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9" name="Text Placeholder 6"/>
          <p:cNvSpPr>
            <a:spLocks noGrp="1"/>
          </p:cNvSpPr>
          <p:nvPr>
            <p:ph type="body" sz="quarter" idx="55" hasCustomPrompt="1"/>
          </p:nvPr>
        </p:nvSpPr>
        <p:spPr>
          <a:xfrm>
            <a:off x="783267" y="4737362"/>
            <a:ext cx="650925" cy="650925"/>
          </a:xfrm>
          <a:prstGeom prst="roundRect">
            <a:avLst/>
          </a:prstGeom>
          <a:gradFill>
            <a:gsLst>
              <a:gs pos="0">
                <a:srgbClr val="30B4E6"/>
              </a:gs>
              <a:gs pos="100000">
                <a:srgbClr val="027EC6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56" hasCustomPrompt="1"/>
          </p:nvPr>
        </p:nvSpPr>
        <p:spPr>
          <a:xfrm>
            <a:off x="783267" y="5490675"/>
            <a:ext cx="650925" cy="650925"/>
          </a:xfrm>
          <a:prstGeom prst="roundRect">
            <a:avLst/>
          </a:prstGeom>
          <a:gradFill>
            <a:gsLst>
              <a:gs pos="0">
                <a:srgbClr val="FF6828"/>
              </a:gs>
              <a:gs pos="100000">
                <a:srgbClr val="FF9B4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1" name="Text Placeholder 6"/>
          <p:cNvSpPr>
            <a:spLocks noGrp="1"/>
          </p:cNvSpPr>
          <p:nvPr>
            <p:ph type="body" sz="quarter" idx="57" hasCustomPrompt="1"/>
          </p:nvPr>
        </p:nvSpPr>
        <p:spPr>
          <a:xfrm>
            <a:off x="6128347" y="3243480"/>
            <a:ext cx="650925" cy="650925"/>
          </a:xfrm>
          <a:prstGeom prst="roundRect">
            <a:avLst/>
          </a:prstGeom>
          <a:gradFill>
            <a:gsLst>
              <a:gs pos="0">
                <a:srgbClr val="FC8E8F"/>
              </a:gs>
              <a:gs pos="100000">
                <a:srgbClr val="FB6781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2" name="Text Placeholder 6"/>
          <p:cNvSpPr>
            <a:spLocks noGrp="1"/>
          </p:cNvSpPr>
          <p:nvPr>
            <p:ph type="body" sz="quarter" idx="58" hasCustomPrompt="1"/>
          </p:nvPr>
        </p:nvSpPr>
        <p:spPr>
          <a:xfrm>
            <a:off x="6128346" y="3992971"/>
            <a:ext cx="650925" cy="650925"/>
          </a:xfrm>
          <a:prstGeom prst="roundRect">
            <a:avLst/>
          </a:prstGeom>
          <a:gradFill>
            <a:gsLst>
              <a:gs pos="0">
                <a:srgbClr val="44C5B3"/>
              </a:gs>
              <a:gs pos="100000">
                <a:srgbClr val="3EB4A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59" hasCustomPrompt="1"/>
          </p:nvPr>
        </p:nvSpPr>
        <p:spPr>
          <a:xfrm>
            <a:off x="6128346" y="4761666"/>
            <a:ext cx="650925" cy="650925"/>
          </a:xfrm>
          <a:prstGeom prst="roundRect">
            <a:avLst/>
          </a:prstGeom>
          <a:gradFill>
            <a:gsLst>
              <a:gs pos="0">
                <a:srgbClr val="FC8E8F"/>
              </a:gs>
              <a:gs pos="100000">
                <a:srgbClr val="FB6781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4" name="Text Placeholder 6"/>
          <p:cNvSpPr>
            <a:spLocks noGrp="1"/>
          </p:cNvSpPr>
          <p:nvPr>
            <p:ph type="body" sz="quarter" idx="60" hasCustomPrompt="1"/>
          </p:nvPr>
        </p:nvSpPr>
        <p:spPr>
          <a:xfrm>
            <a:off x="6128345" y="5511157"/>
            <a:ext cx="650925" cy="650925"/>
          </a:xfrm>
          <a:prstGeom prst="roundRect">
            <a:avLst/>
          </a:prstGeom>
          <a:gradFill>
            <a:gsLst>
              <a:gs pos="0">
                <a:srgbClr val="44C5B3"/>
              </a:gs>
              <a:gs pos="100000">
                <a:srgbClr val="3EB4A5"/>
              </a:gs>
            </a:gsLst>
            <a:lin ang="0" scaled="1"/>
          </a:gra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96300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3454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5041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2/25/2019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944235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2/25/2019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416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2/25/2019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9990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460230190"/>
              </p:ext>
            </p:extLst>
          </p:nvPr>
        </p:nvGraphicFramePr>
        <p:xfrm>
          <a:off x="-25401" y="0"/>
          <a:ext cx="1220047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" name="Image" r:id="rId3" imgW="24380640" imgH="13714200" progId="Photoshop.Image.16">
                  <p:embed/>
                </p:oleObj>
              </mc:Choice>
              <mc:Fallback>
                <p:oleObj name="Image" r:id="rId3" imgW="24380640" imgH="13714200" progId="Photoshop.Image.16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5401" y="0"/>
                        <a:ext cx="1220047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89C04-A520-4FB1-92D7-C1B94438CB1B}" type="datetime1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DA7C8-6BE2-4388-847F-DD8D1F221E99}"/>
              </a:ext>
            </a:extLst>
          </p:cNvPr>
          <p:cNvSpPr txBox="1"/>
          <p:nvPr userDrawn="1"/>
        </p:nvSpPr>
        <p:spPr>
          <a:xfrm>
            <a:off x="577634" y="1672556"/>
            <a:ext cx="6738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50" dirty="0">
                <a:ea typeface="Segoe UI" panose="020B0502040204020203" pitchFamily="34" charset="0"/>
                <a:cs typeface="Segoe UI" panose="020B0502040204020203" pitchFamily="34" charset="0"/>
              </a:rPr>
              <a:t>THANK YOU!</a:t>
            </a:r>
            <a:endParaRPr lang="en-US" sz="6000" spc="5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B654CC-AAF0-403D-A86F-759223837E71}"/>
              </a:ext>
            </a:extLst>
          </p:cNvPr>
          <p:cNvGrpSpPr/>
          <p:nvPr userDrawn="1"/>
        </p:nvGrpSpPr>
        <p:grpSpPr>
          <a:xfrm>
            <a:off x="616286" y="2961003"/>
            <a:ext cx="3410967" cy="555921"/>
            <a:chOff x="724332" y="4871965"/>
            <a:chExt cx="3410967" cy="5559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A4ED46-9555-41F4-BC0E-AE50E9956C66}"/>
                </a:ext>
              </a:extLst>
            </p:cNvPr>
            <p:cNvSpPr txBox="1"/>
            <p:nvPr/>
          </p:nvSpPr>
          <p:spPr>
            <a:xfrm>
              <a:off x="724332" y="4881693"/>
              <a:ext cx="1295647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defRPr/>
              </a:pPr>
              <a:r>
                <a:rPr lang="en-US" sz="1400" dirty="0">
                  <a:ea typeface="Segoe UI" panose="020B0502040204020203" pitchFamily="34" charset="0"/>
                  <a:cs typeface="Segoe UI" panose="020B0502040204020203" pitchFamily="34" charset="0"/>
                </a:rPr>
                <a:t>Vietnam:</a:t>
              </a:r>
            </a:p>
            <a:p>
              <a:pPr>
                <a:lnSpc>
                  <a:spcPts val="1700"/>
                </a:lnSpc>
                <a:defRPr/>
              </a:pPr>
              <a:r>
                <a:rPr lang="en-US" sz="1400" dirty="0">
                  <a:ea typeface="Segoe UI" panose="020B0502040204020203" pitchFamily="34" charset="0"/>
                  <a:cs typeface="Segoe UI" panose="020B0502040204020203" pitchFamily="34" charset="0"/>
                </a:rPr>
                <a:t>North America: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169EE0-54D3-4AFA-9B9D-2B0E90983C24}"/>
                </a:ext>
              </a:extLst>
            </p:cNvPr>
            <p:cNvSpPr txBox="1"/>
            <p:nvPr/>
          </p:nvSpPr>
          <p:spPr>
            <a:xfrm>
              <a:off x="2141943" y="4871965"/>
              <a:ext cx="1993356" cy="55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700"/>
                </a:lnSpc>
                <a:defRPr/>
              </a:pPr>
              <a:r>
                <a:rPr lang="en-US" sz="1400" b="1" dirty="0">
                  <a:ea typeface="Segoe UI" panose="020B0502040204020203" pitchFamily="34" charset="0"/>
                  <a:cs typeface="Segoe UI" panose="020B0502040204020203" pitchFamily="34" charset="0"/>
                </a:rPr>
                <a:t>84-2839-951-059</a:t>
              </a:r>
            </a:p>
            <a:p>
              <a:pPr algn="r">
                <a:lnSpc>
                  <a:spcPct val="114000"/>
                </a:lnSpc>
                <a:defRPr/>
              </a:pPr>
              <a:r>
                <a:rPr lang="en-US" sz="1400" b="1" dirty="0">
                  <a:ea typeface="Segoe UI" panose="020B0502040204020203" pitchFamily="34" charset="0"/>
                  <a:cs typeface="Segoe UI" panose="020B0502040204020203" pitchFamily="34" charset="0"/>
                </a:rPr>
                <a:t>+1 844 224 4188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06A15E-0334-495C-90A1-4B35BACE0DCF}"/>
              </a:ext>
            </a:extLst>
          </p:cNvPr>
          <p:cNvGrpSpPr/>
          <p:nvPr userDrawn="1"/>
        </p:nvGrpSpPr>
        <p:grpSpPr>
          <a:xfrm>
            <a:off x="616286" y="4581916"/>
            <a:ext cx="3410967" cy="337913"/>
            <a:chOff x="4318908" y="4881693"/>
            <a:chExt cx="3410967" cy="33791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DED34F-E17C-4365-84EB-A84E9E313342}"/>
                </a:ext>
              </a:extLst>
            </p:cNvPr>
            <p:cNvSpPr txBox="1"/>
            <p:nvPr/>
          </p:nvSpPr>
          <p:spPr>
            <a:xfrm>
              <a:off x="4318908" y="4887015"/>
              <a:ext cx="1307291" cy="31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defRPr/>
              </a:pPr>
              <a:r>
                <a:rPr lang="en-US" sz="1400" dirty="0">
                  <a:ea typeface="Segoe UI" panose="020B0502040204020203" pitchFamily="34" charset="0"/>
                  <a:cs typeface="Segoe UI" panose="020B0502040204020203" pitchFamily="34" charset="0"/>
                </a:rPr>
                <a:t>Email: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A85F12-F8E2-421F-9D55-C623B6C1249A}"/>
                </a:ext>
              </a:extLst>
            </p:cNvPr>
            <p:cNvSpPr txBox="1"/>
            <p:nvPr/>
          </p:nvSpPr>
          <p:spPr>
            <a:xfrm>
              <a:off x="5245703" y="4881693"/>
              <a:ext cx="2484172" cy="33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14000"/>
                </a:lnSpc>
                <a:defRPr/>
              </a:pPr>
              <a:r>
                <a:rPr lang="en-US" sz="1400" b="1" u="sng" dirty="0">
                  <a:ea typeface="Segoe UI" panose="020B0502040204020203" pitchFamily="34" charset="0"/>
                  <a:cs typeface="Segoe UI" panose="020B0502040204020203" pitchFamily="34" charset="0"/>
                </a:rPr>
                <a:t>innovation@tma.com.vn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6DEB9E-10E3-4B1C-9992-6A6CE2AD2C42}"/>
              </a:ext>
            </a:extLst>
          </p:cNvPr>
          <p:cNvGrpSpPr/>
          <p:nvPr userDrawn="1"/>
        </p:nvGrpSpPr>
        <p:grpSpPr>
          <a:xfrm>
            <a:off x="616286" y="3430987"/>
            <a:ext cx="3410967" cy="528350"/>
            <a:chOff x="869296" y="4881693"/>
            <a:chExt cx="3410967" cy="5283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0D0B17-3452-423A-9A0A-CCC872EEA488}"/>
                </a:ext>
              </a:extLst>
            </p:cNvPr>
            <p:cNvSpPr txBox="1"/>
            <p:nvPr/>
          </p:nvSpPr>
          <p:spPr>
            <a:xfrm>
              <a:off x="869296" y="4881693"/>
              <a:ext cx="1295647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defRPr/>
              </a:pPr>
              <a:r>
                <a:rPr lang="en-US" sz="1400" dirty="0">
                  <a:ea typeface="Segoe UI" panose="020B0502040204020203" pitchFamily="34" charset="0"/>
                  <a:cs typeface="Segoe UI" panose="020B0502040204020203" pitchFamily="34" charset="0"/>
                </a:rPr>
                <a:t>Australia:</a:t>
              </a:r>
            </a:p>
            <a:p>
              <a:pPr>
                <a:lnSpc>
                  <a:spcPts val="1700"/>
                </a:lnSpc>
                <a:defRPr/>
              </a:pPr>
              <a:r>
                <a:rPr lang="en-US" sz="1400" dirty="0">
                  <a:ea typeface="Segoe UI" panose="020B0502040204020203" pitchFamily="34" charset="0"/>
                  <a:cs typeface="Segoe UI" panose="020B0502040204020203" pitchFamily="34" charset="0"/>
                </a:rPr>
                <a:t>Japan: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2B7D24-D6A5-40DA-AB4E-FD5A54E6B201}"/>
                </a:ext>
              </a:extLst>
            </p:cNvPr>
            <p:cNvSpPr txBox="1"/>
            <p:nvPr/>
          </p:nvSpPr>
          <p:spPr>
            <a:xfrm>
              <a:off x="2410408" y="4881693"/>
              <a:ext cx="1869855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700"/>
                </a:lnSpc>
                <a:defRPr/>
              </a:pPr>
              <a:r>
                <a:rPr lang="en-US" sz="1400" b="1" dirty="0">
                  <a:ea typeface="Segoe UI" panose="020B0502040204020203" pitchFamily="34" charset="0"/>
                  <a:cs typeface="Segoe UI" panose="020B0502040204020203" pitchFamily="34" charset="0"/>
                </a:rPr>
                <a:t>+61 414 734 277</a:t>
              </a:r>
            </a:p>
            <a:p>
              <a:pPr algn="r">
                <a:lnSpc>
                  <a:spcPts val="1700"/>
                </a:lnSpc>
                <a:defRPr/>
              </a:pPr>
              <a:r>
                <a:rPr lang="en-US" sz="1400" b="1" dirty="0">
                  <a:ea typeface="Segoe UI" panose="020B0502040204020203" pitchFamily="34" charset="0"/>
                  <a:cs typeface="Segoe UI" panose="020B0502040204020203" pitchFamily="34" charset="0"/>
                </a:rPr>
                <a:t>+81 364 324 994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CDE8E9-5572-455C-8460-A52A21DC00E5}"/>
              </a:ext>
            </a:extLst>
          </p:cNvPr>
          <p:cNvGrpSpPr/>
          <p:nvPr userDrawn="1"/>
        </p:nvGrpSpPr>
        <p:grpSpPr>
          <a:xfrm>
            <a:off x="577634" y="4070984"/>
            <a:ext cx="3449619" cy="528350"/>
            <a:chOff x="4332994" y="4881693"/>
            <a:chExt cx="2622199" cy="52835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21A1561-42FE-4045-8AFD-51A9CD9034B4}"/>
                </a:ext>
              </a:extLst>
            </p:cNvPr>
            <p:cNvSpPr txBox="1"/>
            <p:nvPr/>
          </p:nvSpPr>
          <p:spPr>
            <a:xfrm>
              <a:off x="4363454" y="4887015"/>
              <a:ext cx="1307291" cy="31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700"/>
                </a:lnSpc>
                <a:defRPr/>
              </a:pPr>
              <a:r>
                <a:rPr lang="en-US" sz="1400" dirty="0">
                  <a:ea typeface="Segoe UI" panose="020B0502040204020203" pitchFamily="34" charset="0"/>
                  <a:cs typeface="Segoe UI" panose="020B0502040204020203" pitchFamily="34" charset="0"/>
                </a:rPr>
                <a:t>Website: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4A937A-7B29-4C9B-A2EA-7FEB94195BCC}"/>
                </a:ext>
              </a:extLst>
            </p:cNvPr>
            <p:cNvSpPr txBox="1"/>
            <p:nvPr/>
          </p:nvSpPr>
          <p:spPr>
            <a:xfrm>
              <a:off x="4332994" y="4881693"/>
              <a:ext cx="2622199" cy="52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ts val="1700"/>
                </a:lnSpc>
                <a:defRPr/>
              </a:pPr>
              <a:r>
                <a:rPr lang="en-US" sz="1400" b="1" u="sng" dirty="0">
                  <a:ea typeface="Segoe UI" panose="020B0502040204020203" pitchFamily="34" charset="0"/>
                  <a:cs typeface="Segoe UI" panose="020B0502040204020203" pitchFamily="34" charset="0"/>
                </a:rPr>
                <a:t>http://tma-innovation.center </a:t>
              </a:r>
            </a:p>
            <a:p>
              <a:pPr algn="r">
                <a:lnSpc>
                  <a:spcPts val="1700"/>
                </a:lnSpc>
                <a:defRPr/>
              </a:pPr>
              <a:endParaRPr lang="en-US" sz="1400" b="1" dirty="0"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7005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0941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55854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33937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94129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9C3BB4-68FB-433A-B71E-C9D15FD83D4E}"/>
              </a:ext>
            </a:extLst>
          </p:cNvPr>
          <p:cNvGrpSpPr/>
          <p:nvPr userDrawn="1"/>
        </p:nvGrpSpPr>
        <p:grpSpPr>
          <a:xfrm>
            <a:off x="448971" y="1467652"/>
            <a:ext cx="5455787" cy="4479791"/>
            <a:chOff x="336728" y="1467651"/>
            <a:chExt cx="4091840" cy="447979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3704446-FA06-42BF-9E8B-5AD2ED7CB3FA}"/>
                </a:ext>
              </a:extLst>
            </p:cNvPr>
            <p:cNvSpPr/>
            <p:nvPr userDrawn="1"/>
          </p:nvSpPr>
          <p:spPr>
            <a:xfrm>
              <a:off x="336728" y="1467651"/>
              <a:ext cx="4091840" cy="44797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 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D7109B-7D40-4177-AD08-F7D3D1F8BE2E}"/>
                </a:ext>
              </a:extLst>
            </p:cNvPr>
            <p:cNvSpPr/>
            <p:nvPr userDrawn="1"/>
          </p:nvSpPr>
          <p:spPr>
            <a:xfrm>
              <a:off x="452874" y="2628179"/>
              <a:ext cx="3859548" cy="3019586"/>
            </a:xfrm>
            <a:prstGeom prst="rect">
              <a:avLst/>
            </a:prstGeom>
            <a:solidFill>
              <a:srgbClr val="1EB2F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15B25C-204D-4B08-A771-1793DC186DF8}" type="datetime1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6356154-0332-43DD-974A-A56FE42C38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844049"/>
            <a:ext cx="4699000" cy="2619491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0044A48-7517-4446-8832-7AA0D94540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621524"/>
            <a:ext cx="4699000" cy="82243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rgbClr val="F43C3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D68DA06-53D0-4151-903A-E088B647D5AF}"/>
              </a:ext>
            </a:extLst>
          </p:cNvPr>
          <p:cNvGrpSpPr/>
          <p:nvPr userDrawn="1"/>
        </p:nvGrpSpPr>
        <p:grpSpPr>
          <a:xfrm>
            <a:off x="6287243" y="1467652"/>
            <a:ext cx="5455787" cy="4479791"/>
            <a:chOff x="336728" y="1467651"/>
            <a:chExt cx="4091840" cy="447979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BB537A1-FA9C-417F-B162-9CA6394FDDD5}"/>
                </a:ext>
              </a:extLst>
            </p:cNvPr>
            <p:cNvSpPr/>
            <p:nvPr userDrawn="1"/>
          </p:nvSpPr>
          <p:spPr>
            <a:xfrm>
              <a:off x="336728" y="1467651"/>
              <a:ext cx="4091840" cy="44797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BFF740F-65CC-4E89-BE46-02D4D074FFE5}"/>
                </a:ext>
              </a:extLst>
            </p:cNvPr>
            <p:cNvSpPr/>
            <p:nvPr userDrawn="1"/>
          </p:nvSpPr>
          <p:spPr>
            <a:xfrm>
              <a:off x="452874" y="2628179"/>
              <a:ext cx="3859548" cy="3019586"/>
            </a:xfrm>
            <a:prstGeom prst="rect">
              <a:avLst/>
            </a:prstGeom>
            <a:solidFill>
              <a:srgbClr val="1EB2F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4" name="Content Placeholder 16">
            <a:extLst>
              <a:ext uri="{FF2B5EF4-FFF2-40B4-BE49-F238E27FC236}">
                <a16:creationId xmlns:a16="http://schemas.microsoft.com/office/drawing/2014/main" id="{4172548E-2D11-4EE8-8DCB-EBBE6A1A6BC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654800" y="2844049"/>
            <a:ext cx="4699000" cy="2619491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buClr>
                <a:schemeClr val="bg1"/>
              </a:buClr>
              <a:defRPr sz="16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D43366C2-49D8-495F-B62D-ED944BD849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4800" y="1621524"/>
            <a:ext cx="4699000" cy="822430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rgbClr val="F43C3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87645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52970-BCF2-4ED2-B2E1-B7412385F091}" type="datetime1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6356154-0332-43DD-974A-A56FE42C38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6467" y="1563880"/>
            <a:ext cx="4713784" cy="2016808"/>
          </a:xfrm>
          <a:solidFill>
            <a:schemeClr val="accent2"/>
          </a:solidFill>
          <a:ln w="76200">
            <a:solidFill>
              <a:schemeClr val="bg1"/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230188" indent="-228600">
              <a:lnSpc>
                <a:spcPct val="100000"/>
              </a:lnSpc>
              <a:spcBef>
                <a:spcPts val="1800"/>
              </a:spcBef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0044A48-7517-4446-8832-7AA0D94540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6467" y="1217488"/>
            <a:ext cx="4713784" cy="346392"/>
          </a:xfrm>
          <a:solidFill>
            <a:schemeClr val="bg1"/>
          </a:solidFill>
          <a:ln w="76200">
            <a:solidFill>
              <a:schemeClr val="bg1"/>
            </a:solidFill>
            <a:miter lim="800000"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rgbClr val="F43C3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Content Placeholder 16">
            <a:extLst>
              <a:ext uri="{FF2B5EF4-FFF2-40B4-BE49-F238E27FC236}">
                <a16:creationId xmlns:a16="http://schemas.microsoft.com/office/drawing/2014/main" id="{B4B901F1-BF02-4559-91C2-AB029557EAF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2023" y="4303866"/>
            <a:ext cx="4758228" cy="1904019"/>
          </a:xfrm>
          <a:solidFill>
            <a:schemeClr val="accent2"/>
          </a:solidFill>
          <a:ln w="76200">
            <a:solidFill>
              <a:schemeClr val="bg1"/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230188" indent="-228600">
              <a:lnSpc>
                <a:spcPct val="100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1" name="Text Placeholder 21">
            <a:extLst>
              <a:ext uri="{FF2B5EF4-FFF2-40B4-BE49-F238E27FC236}">
                <a16:creationId xmlns:a16="http://schemas.microsoft.com/office/drawing/2014/main" id="{84180033-6239-448B-91FC-DD0F1AF4BD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2023" y="3965402"/>
            <a:ext cx="4758228" cy="338464"/>
          </a:xfrm>
          <a:solidFill>
            <a:schemeClr val="bg1"/>
          </a:solidFill>
          <a:ln w="76200">
            <a:solidFill>
              <a:schemeClr val="bg1"/>
            </a:solidFill>
            <a:miter lim="800000"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rgbClr val="F43C3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Content Placeholder 16">
            <a:extLst>
              <a:ext uri="{FF2B5EF4-FFF2-40B4-BE49-F238E27FC236}">
                <a16:creationId xmlns:a16="http://schemas.microsoft.com/office/drawing/2014/main" id="{A00B7BB2-06FC-48FB-A85D-7956D7877A6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590161" y="1563880"/>
            <a:ext cx="6085372" cy="1105290"/>
          </a:xfrm>
          <a:solidFill>
            <a:schemeClr val="accent2"/>
          </a:solidFill>
          <a:ln w="76200">
            <a:solidFill>
              <a:schemeClr val="bg1"/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230188" indent="-228600">
              <a:lnSpc>
                <a:spcPct val="100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3" name="Text Placeholder 21">
            <a:extLst>
              <a:ext uri="{FF2B5EF4-FFF2-40B4-BE49-F238E27FC236}">
                <a16:creationId xmlns:a16="http://schemas.microsoft.com/office/drawing/2014/main" id="{05F14F78-9426-4803-A267-5B303D164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0161" y="1228272"/>
            <a:ext cx="6085372" cy="346392"/>
          </a:xfrm>
          <a:solidFill>
            <a:schemeClr val="bg1"/>
          </a:solidFill>
          <a:ln w="76200">
            <a:solidFill>
              <a:schemeClr val="bg1"/>
            </a:solidFill>
            <a:miter lim="800000"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rgbClr val="F43C3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Content Placeholder 16">
            <a:extLst>
              <a:ext uri="{FF2B5EF4-FFF2-40B4-BE49-F238E27FC236}">
                <a16:creationId xmlns:a16="http://schemas.microsoft.com/office/drawing/2014/main" id="{7B42C375-0E51-47D5-A3D2-79601099863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590158" y="3243786"/>
            <a:ext cx="6129815" cy="1088288"/>
          </a:xfrm>
          <a:solidFill>
            <a:schemeClr val="accent2"/>
          </a:solidFill>
          <a:ln w="76200">
            <a:solidFill>
              <a:schemeClr val="bg1"/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230188" indent="-228600">
              <a:lnSpc>
                <a:spcPct val="100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5" name="Text Placeholder 21">
            <a:extLst>
              <a:ext uri="{FF2B5EF4-FFF2-40B4-BE49-F238E27FC236}">
                <a16:creationId xmlns:a16="http://schemas.microsoft.com/office/drawing/2014/main" id="{420DE83E-1DD6-4B9F-9A69-EC2D6C5486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90160" y="2896649"/>
            <a:ext cx="6129816" cy="344986"/>
          </a:xfrm>
          <a:solidFill>
            <a:schemeClr val="bg1"/>
          </a:solidFill>
          <a:ln w="76200">
            <a:solidFill>
              <a:schemeClr val="bg1"/>
            </a:solidFill>
            <a:miter lim="800000"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rgbClr val="F43C3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6" name="Content Placeholder 16">
            <a:extLst>
              <a:ext uri="{FF2B5EF4-FFF2-40B4-BE49-F238E27FC236}">
                <a16:creationId xmlns:a16="http://schemas.microsoft.com/office/drawing/2014/main" id="{18830512-A95F-4B12-8392-30B22952CFAE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590159" y="4889133"/>
            <a:ext cx="6129815" cy="1312542"/>
          </a:xfrm>
          <a:solidFill>
            <a:schemeClr val="accent2"/>
          </a:solidFill>
          <a:ln w="76200">
            <a:solidFill>
              <a:schemeClr val="bg1"/>
            </a:solidFill>
            <a:miter lim="800000"/>
          </a:ln>
        </p:spPr>
        <p:txBody>
          <a:bodyPr lIns="182880" tIns="182880" rIns="182880" bIns="182880">
            <a:noAutofit/>
          </a:bodyPr>
          <a:lstStyle>
            <a:lvl1pPr marL="230188" indent="-228600">
              <a:lnSpc>
                <a:spcPct val="100000"/>
              </a:lnSpc>
              <a:buClr>
                <a:schemeClr val="bg1"/>
              </a:buClr>
              <a:defRPr sz="14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lnSpc>
                <a:spcPct val="100000"/>
              </a:lnSpc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Clr>
                <a:schemeClr val="bg1"/>
              </a:buCl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7" name="Text Placeholder 21">
            <a:extLst>
              <a:ext uri="{FF2B5EF4-FFF2-40B4-BE49-F238E27FC236}">
                <a16:creationId xmlns:a16="http://schemas.microsoft.com/office/drawing/2014/main" id="{E34DE6B7-9EFE-46F4-9F18-06A83D4A6E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590160" y="4564309"/>
            <a:ext cx="6129816" cy="314692"/>
          </a:xfrm>
          <a:solidFill>
            <a:schemeClr val="bg1"/>
          </a:solidFill>
          <a:ln w="76200">
            <a:solidFill>
              <a:schemeClr val="bg1"/>
            </a:solidFill>
            <a:miter lim="800000"/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rgbClr val="F43C3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96609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1F6C0F-32C1-4B16-9606-CEF9922F5D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1813625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C9D23-B682-4031-B444-44F001ED4C82}" type="datetime1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DFF45-9395-4868-8AAF-F01E5DAE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335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9441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400" b="1">
                <a:solidFill>
                  <a:srgbClr val="EF3B3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01908" y="644427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rgbClr val="EF3B31"/>
                </a:solidFill>
              </a:defRPr>
            </a:lvl1pPr>
          </a:lstStyle>
          <a:p>
            <a:fld id="{C96DFF45-9395-4868-8AAF-F01E5DAEBC1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/>
          </p:nvPr>
        </p:nvSpPr>
        <p:spPr>
          <a:xfrm>
            <a:off x="596901" y="1714500"/>
            <a:ext cx="10909300" cy="4102100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rgbClr val="1DA1DC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defRPr/>
            </a:lvl2pPr>
            <a:lvl3pPr marL="1143008" indent="-228602">
              <a:lnSpc>
                <a:spcPct val="150000"/>
              </a:lnSpc>
              <a:buFontTx/>
              <a:buBlip>
                <a:blip r:embed="rId2"/>
              </a:buBlip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53254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DC13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010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31972" y="5290471"/>
            <a:ext cx="4694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Develop your next generation products</a:t>
            </a: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068421" y="1503966"/>
            <a:ext cx="9096983" cy="1095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to edit Master title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2/25/2019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5"/>
          </p:nvPr>
        </p:nvSpPr>
        <p:spPr>
          <a:xfrm>
            <a:off x="761028" y="2070100"/>
            <a:ext cx="10673285" cy="3962400"/>
          </a:xfrm>
          <a:prstGeom prst="roundRect">
            <a:avLst>
              <a:gd name="adj" fmla="val 11632"/>
            </a:avLst>
          </a:prstGeom>
          <a:noFill/>
          <a:ln w="25400">
            <a:solidFill>
              <a:srgbClr val="30B4E6"/>
            </a:solidFill>
          </a:ln>
        </p:spPr>
        <p:txBody>
          <a:bodyPr>
            <a:normAutofit/>
          </a:bodyPr>
          <a:lstStyle>
            <a:lvl1pPr marL="0">
              <a:lnSpc>
                <a:spcPct val="4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170070" y="1621377"/>
            <a:ext cx="9855200" cy="956128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345109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31972" y="5290471"/>
            <a:ext cx="4694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Develop your next generation products</a:t>
            </a: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068421" y="1503966"/>
            <a:ext cx="9096983" cy="1095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to edit Master title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2/25/2019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5"/>
          </p:nvPr>
        </p:nvSpPr>
        <p:spPr>
          <a:xfrm>
            <a:off x="766240" y="2070100"/>
            <a:ext cx="10673285" cy="3962400"/>
          </a:xfrm>
          <a:prstGeom prst="roundRect">
            <a:avLst>
              <a:gd name="adj" fmla="val 11632"/>
            </a:avLst>
          </a:prstGeom>
          <a:noFill/>
          <a:ln w="25400">
            <a:solidFill>
              <a:srgbClr val="30B4E6"/>
            </a:solidFill>
          </a:ln>
        </p:spPr>
        <p:txBody>
          <a:bodyPr>
            <a:normAutofit/>
          </a:bodyPr>
          <a:lstStyle>
            <a:lvl1pPr marL="0">
              <a:lnSpc>
                <a:spcPct val="4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095821" y="1621377"/>
            <a:ext cx="4815509" cy="956128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4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6206352" y="1621377"/>
            <a:ext cx="4815509" cy="956128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62656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331972" y="5290471"/>
            <a:ext cx="4694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Develop your next generation products</a:t>
            </a: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1068421" y="1503966"/>
            <a:ext cx="9096983" cy="1095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to edit Master title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2/25/2019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5"/>
          </p:nvPr>
        </p:nvSpPr>
        <p:spPr>
          <a:xfrm>
            <a:off x="766240" y="1892301"/>
            <a:ext cx="5164660" cy="4252304"/>
          </a:xfrm>
          <a:prstGeom prst="roundRect">
            <a:avLst>
              <a:gd name="adj" fmla="val 11389"/>
            </a:avLst>
          </a:prstGeom>
          <a:noFill/>
          <a:ln w="25400">
            <a:solidFill>
              <a:srgbClr val="30B4E6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5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061619" y="1473617"/>
            <a:ext cx="4573902" cy="837367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7" name="Content Placeholder 29"/>
          <p:cNvSpPr>
            <a:spLocks noGrp="1"/>
          </p:cNvSpPr>
          <p:nvPr>
            <p:ph sz="quarter" idx="16"/>
          </p:nvPr>
        </p:nvSpPr>
        <p:spPr>
          <a:xfrm>
            <a:off x="6189140" y="1892301"/>
            <a:ext cx="5164660" cy="4252304"/>
          </a:xfrm>
          <a:prstGeom prst="roundRect">
            <a:avLst>
              <a:gd name="adj" fmla="val 12953"/>
            </a:avLst>
          </a:prstGeom>
          <a:noFill/>
          <a:ln w="25400">
            <a:solidFill>
              <a:srgbClr val="FC9292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5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6484519" y="1427715"/>
            <a:ext cx="4573902" cy="837367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117011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Content Placeholder 29"/>
          <p:cNvSpPr>
            <a:spLocks noGrp="1"/>
          </p:cNvSpPr>
          <p:nvPr>
            <p:ph sz="quarter" idx="15"/>
          </p:nvPr>
        </p:nvSpPr>
        <p:spPr>
          <a:xfrm>
            <a:off x="766240" y="1892301"/>
            <a:ext cx="10673286" cy="1805114"/>
          </a:xfrm>
          <a:prstGeom prst="roundRect">
            <a:avLst/>
          </a:prstGeom>
          <a:noFill/>
          <a:ln w="25400">
            <a:solidFill>
              <a:srgbClr val="30B4E6"/>
            </a:solidFill>
          </a:ln>
        </p:spPr>
        <p:txBody>
          <a:bodyPr tIns="36576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3581401" y="1512753"/>
            <a:ext cx="5286219" cy="733686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</p:spPr>
        <p:txBody>
          <a:bodyPr lIns="0" tIns="0" rIns="0" bIns="0" anchor="ctr" anchorCtr="1">
            <a:normAutofit/>
          </a:bodyPr>
          <a:lstStyle>
            <a:lvl1pPr marL="0" indent="0" algn="l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23" name="Content Placeholder 29"/>
          <p:cNvSpPr>
            <a:spLocks noGrp="1"/>
          </p:cNvSpPr>
          <p:nvPr>
            <p:ph sz="quarter" idx="16"/>
          </p:nvPr>
        </p:nvSpPr>
        <p:spPr>
          <a:xfrm>
            <a:off x="766238" y="4306124"/>
            <a:ext cx="10673287" cy="1847744"/>
          </a:xfrm>
          <a:prstGeom prst="roundRect">
            <a:avLst/>
          </a:prstGeom>
          <a:noFill/>
          <a:ln w="25400">
            <a:solidFill>
              <a:srgbClr val="FC9292"/>
            </a:solidFill>
          </a:ln>
        </p:spPr>
        <p:txBody>
          <a:bodyPr tIns="36576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3581400" y="3880674"/>
            <a:ext cx="5286219" cy="733686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0"/>
          </a:gradFill>
        </p:spPr>
        <p:txBody>
          <a:bodyPr lIns="0" tIns="0" rIns="0" bIns="0" anchor="ctr" anchorCtr="1">
            <a:normAutofit/>
          </a:bodyPr>
          <a:lstStyle>
            <a:lvl1pPr marL="0" indent="0" algn="l">
              <a:buNone/>
              <a:defRPr sz="24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37404077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Content Placeholder 29"/>
          <p:cNvSpPr>
            <a:spLocks noGrp="1"/>
          </p:cNvSpPr>
          <p:nvPr>
            <p:ph sz="quarter" idx="15"/>
          </p:nvPr>
        </p:nvSpPr>
        <p:spPr>
          <a:xfrm>
            <a:off x="766240" y="1558473"/>
            <a:ext cx="10673286" cy="1362126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  <a:ln w="25400">
            <a:noFill/>
          </a:ln>
        </p:spPr>
        <p:txBody>
          <a:bodyPr>
            <a:normAutofit/>
          </a:bodyPr>
          <a:lstStyle>
            <a:lvl1pPr marL="0">
              <a:lnSpc>
                <a:spcPct val="15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29"/>
          <p:cNvSpPr>
            <a:spLocks noGrp="1"/>
          </p:cNvSpPr>
          <p:nvPr>
            <p:ph sz="quarter" idx="16"/>
          </p:nvPr>
        </p:nvSpPr>
        <p:spPr>
          <a:xfrm>
            <a:off x="766238" y="3092511"/>
            <a:ext cx="10673287" cy="1355952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0"/>
          </a:gradFill>
          <a:ln w="25400">
            <a:noFill/>
          </a:ln>
        </p:spPr>
        <p:txBody>
          <a:bodyPr>
            <a:normAutofit/>
          </a:bodyPr>
          <a:lstStyle>
            <a:lvl1pPr marL="0">
              <a:lnSpc>
                <a:spcPct val="15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Content Placeholder 29"/>
          <p:cNvSpPr>
            <a:spLocks noGrp="1"/>
          </p:cNvSpPr>
          <p:nvPr>
            <p:ph sz="quarter" idx="17"/>
          </p:nvPr>
        </p:nvSpPr>
        <p:spPr>
          <a:xfrm>
            <a:off x="759356" y="4620375"/>
            <a:ext cx="10673287" cy="1355952"/>
          </a:xfrm>
          <a:prstGeom prst="roundRect">
            <a:avLst/>
          </a:prstGeom>
          <a:gradFill>
            <a:gsLst>
              <a:gs pos="0">
                <a:srgbClr val="FF9C45"/>
              </a:gs>
              <a:gs pos="100000">
                <a:srgbClr val="FF6227"/>
              </a:gs>
            </a:gsLst>
            <a:lin ang="0" scaled="0"/>
          </a:gradFill>
          <a:ln w="25400">
            <a:noFill/>
          </a:ln>
        </p:spPr>
        <p:txBody>
          <a:bodyPr>
            <a:normAutofit/>
          </a:bodyPr>
          <a:lstStyle>
            <a:lvl1pPr marL="0">
              <a:lnSpc>
                <a:spcPct val="15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5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5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1860591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Content Placeholder 29"/>
          <p:cNvSpPr>
            <a:spLocks noGrp="1"/>
          </p:cNvSpPr>
          <p:nvPr>
            <p:ph sz="quarter" idx="15"/>
          </p:nvPr>
        </p:nvSpPr>
        <p:spPr>
          <a:xfrm>
            <a:off x="766240" y="1558472"/>
            <a:ext cx="10673286" cy="2201446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  <a:ln w="25400">
            <a:noFill/>
          </a:ln>
        </p:spPr>
        <p:txBody>
          <a:bodyPr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Content Placeholder 29"/>
          <p:cNvSpPr>
            <a:spLocks noGrp="1"/>
          </p:cNvSpPr>
          <p:nvPr>
            <p:ph sz="quarter" idx="16"/>
          </p:nvPr>
        </p:nvSpPr>
        <p:spPr>
          <a:xfrm>
            <a:off x="766238" y="3962400"/>
            <a:ext cx="10673287" cy="2191468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0"/>
          </a:gradFill>
          <a:ln w="25400">
            <a:noFill/>
          </a:ln>
        </p:spPr>
        <p:txBody>
          <a:bodyPr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2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825795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rgbClr val="F1683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237145" y="5290471"/>
            <a:ext cx="46940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Develop your next generation products</a:t>
            </a:r>
          </a:p>
        </p:txBody>
      </p:sp>
      <p:sp>
        <p:nvSpPr>
          <p:cNvPr id="18" name="Title 1"/>
          <p:cNvSpPr txBox="1">
            <a:spLocks/>
          </p:cNvSpPr>
          <p:nvPr userDrawn="1"/>
        </p:nvSpPr>
        <p:spPr>
          <a:xfrm>
            <a:off x="973594" y="1503966"/>
            <a:ext cx="9096983" cy="1095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Click to edit Master title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B9B0C-5CE1-4ADA-AC4F-6767B8E31AA9}" type="datetime1">
              <a:rPr lang="en-US" smtClean="0"/>
              <a:t>2/25/2019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sz="quarter" idx="15"/>
          </p:nvPr>
        </p:nvSpPr>
        <p:spPr>
          <a:xfrm>
            <a:off x="671414" y="1892301"/>
            <a:ext cx="3498044" cy="4252304"/>
          </a:xfrm>
          <a:prstGeom prst="roundRect">
            <a:avLst/>
          </a:prstGeom>
          <a:noFill/>
          <a:ln w="25400">
            <a:solidFill>
              <a:srgbClr val="30B4E6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821041" y="1592068"/>
            <a:ext cx="3283669" cy="791191"/>
          </a:xfrm>
          <a:prstGeom prst="roundRect">
            <a:avLst/>
          </a:prstGeom>
          <a:gradFill>
            <a:gsLst>
              <a:gs pos="0">
                <a:srgbClr val="19AFE6"/>
              </a:gs>
              <a:gs pos="100000">
                <a:srgbClr val="19AFE6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7" name="Content Placeholder 29"/>
          <p:cNvSpPr>
            <a:spLocks noGrp="1"/>
          </p:cNvSpPr>
          <p:nvPr>
            <p:ph sz="quarter" idx="16"/>
          </p:nvPr>
        </p:nvSpPr>
        <p:spPr>
          <a:xfrm>
            <a:off x="4399362" y="1892301"/>
            <a:ext cx="3524134" cy="4252304"/>
          </a:xfrm>
          <a:prstGeom prst="roundRect">
            <a:avLst/>
          </a:prstGeom>
          <a:noFill/>
          <a:ln w="25400">
            <a:solidFill>
              <a:srgbClr val="FC9292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17" hasCustomPrompt="1"/>
          </p:nvPr>
        </p:nvSpPr>
        <p:spPr>
          <a:xfrm>
            <a:off x="4548989" y="1546166"/>
            <a:ext cx="3283669" cy="791191"/>
          </a:xfrm>
          <a:prstGeom prst="roundRect">
            <a:avLst/>
          </a:prstGeom>
          <a:gradFill>
            <a:gsLst>
              <a:gs pos="0">
                <a:srgbClr val="FC9292"/>
              </a:gs>
              <a:gs pos="100000">
                <a:srgbClr val="FB6782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4" name="Content Placeholder 29"/>
          <p:cNvSpPr>
            <a:spLocks noGrp="1"/>
          </p:cNvSpPr>
          <p:nvPr>
            <p:ph sz="quarter" idx="18"/>
          </p:nvPr>
        </p:nvSpPr>
        <p:spPr>
          <a:xfrm>
            <a:off x="8153400" y="1857559"/>
            <a:ext cx="3524134" cy="4252304"/>
          </a:xfrm>
          <a:prstGeom prst="roundRect">
            <a:avLst/>
          </a:prstGeom>
          <a:noFill/>
          <a:ln w="25400">
            <a:solidFill>
              <a:srgbClr val="FF9C45"/>
            </a:solidFill>
          </a:ln>
        </p:spPr>
        <p:txBody>
          <a:bodyPr tIns="457200">
            <a:normAutofit/>
          </a:bodyPr>
          <a:lstStyle>
            <a:lvl1pPr marL="0"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lnSpc>
                <a:spcPct val="100000"/>
              </a:lnSpc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8303027" y="1511424"/>
            <a:ext cx="3283669" cy="791191"/>
          </a:xfrm>
          <a:prstGeom prst="roundRect">
            <a:avLst/>
          </a:prstGeom>
          <a:gradFill>
            <a:gsLst>
              <a:gs pos="0">
                <a:srgbClr val="FF9C45"/>
              </a:gs>
              <a:gs pos="100000">
                <a:srgbClr val="FF5C23"/>
              </a:gs>
            </a:gsLst>
            <a:lin ang="0" scaled="0"/>
          </a:gra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056111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B9B0C-5CE1-4ADA-AC4F-6767B8E31AA9}" type="datetime1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B84931-3773-43AF-8D03-80C5A02EEF07}"/>
              </a:ext>
            </a:extLst>
          </p:cNvPr>
          <p:cNvSpPr/>
          <p:nvPr userDrawn="1"/>
        </p:nvSpPr>
        <p:spPr>
          <a:xfrm>
            <a:off x="0" y="1"/>
            <a:ext cx="12192000" cy="743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10341" y="6311900"/>
            <a:ext cx="457200" cy="4095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DD123757-366A-41C3-BB69-7F3BE759D5C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ound Diagonal Corner Rectangle 8"/>
          <p:cNvSpPr/>
          <p:nvPr userDrawn="1"/>
        </p:nvSpPr>
        <p:spPr>
          <a:xfrm>
            <a:off x="11419663" y="6312310"/>
            <a:ext cx="448171" cy="409165"/>
          </a:xfrm>
          <a:prstGeom prst="round2DiagRect">
            <a:avLst>
              <a:gd name="adj1" fmla="val 22757"/>
              <a:gd name="adj2" fmla="val 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201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686" r:id="rId2"/>
    <p:sldLayoutId id="2147483704" r:id="rId3"/>
    <p:sldLayoutId id="2147483716" r:id="rId4"/>
    <p:sldLayoutId id="2147483705" r:id="rId5"/>
    <p:sldLayoutId id="2147483687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73" r:id="rId24"/>
    <p:sldLayoutId id="2147483676" r:id="rId25"/>
    <p:sldLayoutId id="2147483684" r:id="rId26"/>
    <p:sldLayoutId id="2147483717" r:id="rId27"/>
    <p:sldLayoutId id="2147483718" r:id="rId28"/>
    <p:sldLayoutId id="2147483719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9BC80-D4B6-4DFF-A73C-72CDA9B40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108" y="3930419"/>
            <a:ext cx="5357813" cy="1179463"/>
          </a:xfrm>
        </p:spPr>
        <p:txBody>
          <a:bodyPr>
            <a:normAutofit/>
          </a:bodyPr>
          <a:lstStyle/>
          <a:p>
            <a:r>
              <a:rPr lang="en-US" dirty="0"/>
              <a:t>Hung Nguyen</a:t>
            </a:r>
          </a:p>
          <a:p>
            <a:r>
              <a:rPr lang="en-US" dirty="0"/>
              <a:t>TIC Data Team Lead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9EA02C-1053-40D1-82FB-38D3145A2A4F}"/>
              </a:ext>
            </a:extLst>
          </p:cNvPr>
          <p:cNvGrpSpPr/>
          <p:nvPr/>
        </p:nvGrpSpPr>
        <p:grpSpPr>
          <a:xfrm>
            <a:off x="6440241" y="-19050"/>
            <a:ext cx="5751759" cy="6877050"/>
            <a:chOff x="6440241" y="-19050"/>
            <a:chExt cx="5751759" cy="68770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881E59-8089-4C23-9F5D-B4A1653C7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0241" y="-19050"/>
              <a:ext cx="3940362" cy="6877050"/>
            </a:xfrm>
            <a:prstGeom prst="rect">
              <a:avLst/>
            </a:prstGeom>
          </p:spPr>
        </p:pic>
        <p:sp>
          <p:nvSpPr>
            <p:cNvPr id="6" name="Slide Number Placeholder 1">
              <a:extLst>
                <a:ext uri="{FF2B5EF4-FFF2-40B4-BE49-F238E27FC236}">
                  <a16:creationId xmlns:a16="http://schemas.microsoft.com/office/drawing/2014/main" id="{6E318389-65C2-46DE-8367-B2E32FDE6D7C}"/>
                </a:ext>
              </a:extLst>
            </p:cNvPr>
            <p:cNvSpPr txBox="1">
              <a:spLocks/>
            </p:cNvSpPr>
            <p:nvPr/>
          </p:nvSpPr>
          <p:spPr>
            <a:xfrm>
              <a:off x="11734800" y="6311900"/>
              <a:ext cx="457200" cy="40957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C96DFF45-9395-4868-8AAF-F01E5DAEBC17}" type="slidenum">
                <a:rPr lang="en-US" smtClean="0"/>
                <a:pPr/>
                <a:t>1</a:t>
              </a:fld>
              <a:endParaRPr lang="en-US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3D819A09-C1D3-41F5-9C78-F95921299F4C}"/>
                </a:ext>
              </a:extLst>
            </p:cNvPr>
            <p:cNvSpPr/>
            <p:nvPr/>
          </p:nvSpPr>
          <p:spPr>
            <a:xfrm flipH="1">
              <a:off x="6840596" y="0"/>
              <a:ext cx="3540007" cy="6858000"/>
            </a:xfrm>
            <a:custGeom>
              <a:avLst/>
              <a:gdLst>
                <a:gd name="connsiteX0" fmla="*/ 0 w 3540007"/>
                <a:gd name="connsiteY0" fmla="*/ 0 h 6858000"/>
                <a:gd name="connsiteX1" fmla="*/ 1728166 w 3540007"/>
                <a:gd name="connsiteY1" fmla="*/ 0 h 6858000"/>
                <a:gd name="connsiteX2" fmla="*/ 1829016 w 3540007"/>
                <a:gd name="connsiteY2" fmla="*/ 70142 h 6858000"/>
                <a:gd name="connsiteX3" fmla="*/ 3540007 w 3540007"/>
                <a:gd name="connsiteY3" fmla="*/ 3377524 h 6858000"/>
                <a:gd name="connsiteX4" fmla="*/ 1764717 w 3540007"/>
                <a:gd name="connsiteY4" fmla="*/ 6731758 h 6858000"/>
                <a:gd name="connsiteX5" fmla="*/ 1576825 w 3540007"/>
                <a:gd name="connsiteY5" fmla="*/ 6858000 h 6858000"/>
                <a:gd name="connsiteX6" fmla="*/ 0 w 354000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0007" h="6858000">
                  <a:moveTo>
                    <a:pt x="0" y="0"/>
                  </a:moveTo>
                  <a:lnTo>
                    <a:pt x="1728166" y="0"/>
                  </a:lnTo>
                  <a:lnTo>
                    <a:pt x="1829016" y="70142"/>
                  </a:lnTo>
                  <a:cubicBezTo>
                    <a:pt x="2871624" y="844004"/>
                    <a:pt x="3540007" y="2037942"/>
                    <a:pt x="3540007" y="3377524"/>
                  </a:cubicBezTo>
                  <a:cubicBezTo>
                    <a:pt x="3540007" y="4744444"/>
                    <a:pt x="2844065" y="5959716"/>
                    <a:pt x="1764717" y="6731758"/>
                  </a:cubicBezTo>
                  <a:lnTo>
                    <a:pt x="15768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9A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1586C5-21CE-41BE-A4D5-7680777946E0}"/>
                </a:ext>
              </a:extLst>
            </p:cNvPr>
            <p:cNvSpPr/>
            <p:nvPr/>
          </p:nvSpPr>
          <p:spPr>
            <a:xfrm>
              <a:off x="10380603" y="0"/>
              <a:ext cx="1811397" cy="6858000"/>
            </a:xfrm>
            <a:prstGeom prst="rect">
              <a:avLst/>
            </a:prstGeom>
            <a:solidFill>
              <a:srgbClr val="19A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71A51A5-1B72-40F7-A6ED-F064C7CF08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930" y="-19050"/>
            <a:ext cx="5938693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908DB-014C-4A5E-B3D3-E4D70CBA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Science Level 1</a:t>
            </a:r>
          </a:p>
        </p:txBody>
      </p:sp>
    </p:spTree>
    <p:extLst>
      <p:ext uri="{BB962C8B-B14F-4D97-AF65-F5344CB8AC3E}">
        <p14:creationId xmlns:p14="http://schemas.microsoft.com/office/powerpoint/2010/main" val="721137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663F8-97D3-4145-AB6B-64C39BEBA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5362" name="Picture 2" descr="https://cdn-images-1.medium.com/max/1250/1*mgXvzNcwfpnBawI6XTkVRg.png">
            <a:extLst>
              <a:ext uri="{FF2B5EF4-FFF2-40B4-BE49-F238E27FC236}">
                <a16:creationId xmlns:a16="http://schemas.microsoft.com/office/drawing/2014/main" id="{6D3B0178-7718-4E49-BA9D-8F2BAF5CB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096" y="1452282"/>
            <a:ext cx="5963808" cy="540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C7A378D-21AE-40C9-AAA6-951B700AD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16834"/>
                </a:solidFill>
              </a:rPr>
              <a:t>Data Scientist skill set</a:t>
            </a:r>
          </a:p>
        </p:txBody>
      </p:sp>
    </p:spTree>
    <p:extLst>
      <p:ext uri="{BB962C8B-B14F-4D97-AF65-F5344CB8AC3E}">
        <p14:creationId xmlns:p14="http://schemas.microsoft.com/office/powerpoint/2010/main" val="3851755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EED68F-909B-49B0-A612-A6AD1C765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D50F8E8-78F7-4D48-9A9F-CE89CC6B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16834"/>
                </a:solidFill>
              </a:rPr>
              <a:t>Data Scientist skill 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F7FFF2-3683-42B3-9165-19C3FB9BB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7" b="9803"/>
          <a:stretch/>
        </p:blipFill>
        <p:spPr>
          <a:xfrm>
            <a:off x="2301408" y="1425389"/>
            <a:ext cx="7019732" cy="543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32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0C1D5E-7E4A-4382-BEEA-0B0CD068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0D5276-6783-4006-BDD7-5824A37AA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2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9BC80-D4B6-4DFF-A73C-72CDA9B40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108" y="3930419"/>
            <a:ext cx="5357813" cy="1179463"/>
          </a:xfrm>
        </p:spPr>
        <p:txBody>
          <a:bodyPr>
            <a:normAutofit/>
          </a:bodyPr>
          <a:lstStyle/>
          <a:p>
            <a:r>
              <a:rPr lang="en-US" dirty="0"/>
              <a:t>Hung Nguyen</a:t>
            </a:r>
          </a:p>
          <a:p>
            <a:r>
              <a:rPr lang="en-US" dirty="0"/>
              <a:t>TIC Data Team Lead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9EA02C-1053-40D1-82FB-38D3145A2A4F}"/>
              </a:ext>
            </a:extLst>
          </p:cNvPr>
          <p:cNvGrpSpPr/>
          <p:nvPr/>
        </p:nvGrpSpPr>
        <p:grpSpPr>
          <a:xfrm>
            <a:off x="6440241" y="-19050"/>
            <a:ext cx="5751759" cy="6877050"/>
            <a:chOff x="6440241" y="-19050"/>
            <a:chExt cx="5751759" cy="68770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881E59-8089-4C23-9F5D-B4A1653C7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0241" y="-19050"/>
              <a:ext cx="3940362" cy="6877050"/>
            </a:xfrm>
            <a:prstGeom prst="rect">
              <a:avLst/>
            </a:prstGeom>
          </p:spPr>
        </p:pic>
        <p:sp>
          <p:nvSpPr>
            <p:cNvPr id="6" name="Slide Number Placeholder 1">
              <a:extLst>
                <a:ext uri="{FF2B5EF4-FFF2-40B4-BE49-F238E27FC236}">
                  <a16:creationId xmlns:a16="http://schemas.microsoft.com/office/drawing/2014/main" id="{6E318389-65C2-46DE-8367-B2E32FDE6D7C}"/>
                </a:ext>
              </a:extLst>
            </p:cNvPr>
            <p:cNvSpPr txBox="1">
              <a:spLocks/>
            </p:cNvSpPr>
            <p:nvPr/>
          </p:nvSpPr>
          <p:spPr>
            <a:xfrm>
              <a:off x="11734800" y="6311900"/>
              <a:ext cx="457200" cy="40957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C96DFF45-9395-4868-8AAF-F01E5DAEBC17}" type="slidenum">
                <a:rPr lang="en-US" smtClean="0"/>
                <a:pPr/>
                <a:t>13</a:t>
              </a:fld>
              <a:endParaRPr lang="en-US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3D819A09-C1D3-41F5-9C78-F95921299F4C}"/>
                </a:ext>
              </a:extLst>
            </p:cNvPr>
            <p:cNvSpPr/>
            <p:nvPr/>
          </p:nvSpPr>
          <p:spPr>
            <a:xfrm flipH="1">
              <a:off x="6840596" y="0"/>
              <a:ext cx="3540007" cy="6858000"/>
            </a:xfrm>
            <a:custGeom>
              <a:avLst/>
              <a:gdLst>
                <a:gd name="connsiteX0" fmla="*/ 0 w 3540007"/>
                <a:gd name="connsiteY0" fmla="*/ 0 h 6858000"/>
                <a:gd name="connsiteX1" fmla="*/ 1728166 w 3540007"/>
                <a:gd name="connsiteY1" fmla="*/ 0 h 6858000"/>
                <a:gd name="connsiteX2" fmla="*/ 1829016 w 3540007"/>
                <a:gd name="connsiteY2" fmla="*/ 70142 h 6858000"/>
                <a:gd name="connsiteX3" fmla="*/ 3540007 w 3540007"/>
                <a:gd name="connsiteY3" fmla="*/ 3377524 h 6858000"/>
                <a:gd name="connsiteX4" fmla="*/ 1764717 w 3540007"/>
                <a:gd name="connsiteY4" fmla="*/ 6731758 h 6858000"/>
                <a:gd name="connsiteX5" fmla="*/ 1576825 w 3540007"/>
                <a:gd name="connsiteY5" fmla="*/ 6858000 h 6858000"/>
                <a:gd name="connsiteX6" fmla="*/ 0 w 354000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0007" h="6858000">
                  <a:moveTo>
                    <a:pt x="0" y="0"/>
                  </a:moveTo>
                  <a:lnTo>
                    <a:pt x="1728166" y="0"/>
                  </a:lnTo>
                  <a:lnTo>
                    <a:pt x="1829016" y="70142"/>
                  </a:lnTo>
                  <a:cubicBezTo>
                    <a:pt x="2871624" y="844004"/>
                    <a:pt x="3540007" y="2037942"/>
                    <a:pt x="3540007" y="3377524"/>
                  </a:cubicBezTo>
                  <a:cubicBezTo>
                    <a:pt x="3540007" y="4744444"/>
                    <a:pt x="2844065" y="5959716"/>
                    <a:pt x="1764717" y="6731758"/>
                  </a:cubicBezTo>
                  <a:lnTo>
                    <a:pt x="15768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9A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1586C5-21CE-41BE-A4D5-7680777946E0}"/>
                </a:ext>
              </a:extLst>
            </p:cNvPr>
            <p:cNvSpPr/>
            <p:nvPr/>
          </p:nvSpPr>
          <p:spPr>
            <a:xfrm>
              <a:off x="10380603" y="0"/>
              <a:ext cx="1811397" cy="6858000"/>
            </a:xfrm>
            <a:prstGeom prst="rect">
              <a:avLst/>
            </a:prstGeom>
            <a:solidFill>
              <a:srgbClr val="19A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71A51A5-1B72-40F7-A6ED-F064C7CF08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930" y="-19050"/>
            <a:ext cx="5938693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908DB-014C-4A5E-B3D3-E4D70CBA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Science Level 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-- Session 1--</a:t>
            </a:r>
          </a:p>
          <a:p>
            <a:r>
              <a:rPr lang="en-US" sz="3200" dirty="0">
                <a:solidFill>
                  <a:srgbClr val="FF0000"/>
                </a:solidFill>
              </a:rPr>
              <a:t>Data science project cycle</a:t>
            </a:r>
          </a:p>
        </p:txBody>
      </p:sp>
    </p:spTree>
    <p:extLst>
      <p:ext uri="{BB962C8B-B14F-4D97-AF65-F5344CB8AC3E}">
        <p14:creationId xmlns:p14="http://schemas.microsoft.com/office/powerpoint/2010/main" val="2879493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D3CA-3AC7-4B1C-8092-AEB1EFF06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The Data Science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60B03-7C1D-4E45-B6C3-BBA1B65F8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D499496-C31C-4B00-B0EF-C600402C06C7}"/>
              </a:ext>
            </a:extLst>
          </p:cNvPr>
          <p:cNvSpPr/>
          <p:nvPr/>
        </p:nvSpPr>
        <p:spPr>
          <a:xfrm>
            <a:off x="8334375" y="1905000"/>
            <a:ext cx="2533650" cy="4696968"/>
          </a:xfrm>
          <a:custGeom>
            <a:avLst/>
            <a:gdLst/>
            <a:ahLst/>
            <a:cxnLst/>
            <a:rect l="l" t="t" r="r" b="b"/>
            <a:pathLst>
              <a:path w="2533650" h="4953000">
                <a:moveTo>
                  <a:pt x="0" y="4953000"/>
                </a:moveTo>
                <a:lnTo>
                  <a:pt x="2533650" y="4953000"/>
                </a:lnTo>
                <a:lnTo>
                  <a:pt x="2533650" y="0"/>
                </a:lnTo>
                <a:lnTo>
                  <a:pt x="0" y="0"/>
                </a:lnTo>
                <a:lnTo>
                  <a:pt x="0" y="4953000"/>
                </a:lnTo>
                <a:close/>
              </a:path>
            </a:pathLst>
          </a:custGeom>
          <a:solidFill>
            <a:srgbClr val="00C5BA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DD1BE3BD-E181-429C-A471-96D8F9EAAAB1}"/>
              </a:ext>
            </a:extLst>
          </p:cNvPr>
          <p:cNvSpPr/>
          <p:nvPr/>
        </p:nvSpPr>
        <p:spPr>
          <a:xfrm>
            <a:off x="4829175" y="1905000"/>
            <a:ext cx="2533650" cy="4696968"/>
          </a:xfrm>
          <a:custGeom>
            <a:avLst/>
            <a:gdLst/>
            <a:ahLst/>
            <a:cxnLst/>
            <a:rect l="l" t="t" r="r" b="b"/>
            <a:pathLst>
              <a:path w="2533650" h="4953000">
                <a:moveTo>
                  <a:pt x="0" y="4953000"/>
                </a:moveTo>
                <a:lnTo>
                  <a:pt x="2533650" y="4953000"/>
                </a:lnTo>
                <a:lnTo>
                  <a:pt x="2533650" y="0"/>
                </a:lnTo>
                <a:lnTo>
                  <a:pt x="0" y="0"/>
                </a:lnTo>
                <a:lnTo>
                  <a:pt x="0" y="4953000"/>
                </a:lnTo>
                <a:close/>
              </a:path>
            </a:pathLst>
          </a:custGeom>
          <a:solidFill>
            <a:srgbClr val="EC515C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F998D0D-12EE-4032-96CF-FC78CAFB0DCC}"/>
              </a:ext>
            </a:extLst>
          </p:cNvPr>
          <p:cNvSpPr/>
          <p:nvPr/>
        </p:nvSpPr>
        <p:spPr>
          <a:xfrm>
            <a:off x="1323975" y="1905000"/>
            <a:ext cx="2533650" cy="4696968"/>
          </a:xfrm>
          <a:custGeom>
            <a:avLst/>
            <a:gdLst/>
            <a:ahLst/>
            <a:cxnLst/>
            <a:rect l="l" t="t" r="r" b="b"/>
            <a:pathLst>
              <a:path w="2533650" h="4953000">
                <a:moveTo>
                  <a:pt x="0" y="4953000"/>
                </a:moveTo>
                <a:lnTo>
                  <a:pt x="2533650" y="4953000"/>
                </a:lnTo>
                <a:lnTo>
                  <a:pt x="2533650" y="0"/>
                </a:lnTo>
                <a:lnTo>
                  <a:pt x="0" y="0"/>
                </a:lnTo>
                <a:lnTo>
                  <a:pt x="0" y="4953000"/>
                </a:lnTo>
                <a:close/>
              </a:path>
            </a:pathLst>
          </a:custGeom>
          <a:solidFill>
            <a:srgbClr val="B6DF5E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AF1C4B58-FAA0-4F43-9491-1CC1DDCCB965}"/>
              </a:ext>
            </a:extLst>
          </p:cNvPr>
          <p:cNvSpPr/>
          <p:nvPr/>
        </p:nvSpPr>
        <p:spPr>
          <a:xfrm>
            <a:off x="5226811" y="2212149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1655826" y="0"/>
                </a:moveTo>
                <a:lnTo>
                  <a:pt x="125475" y="0"/>
                </a:lnTo>
                <a:lnTo>
                  <a:pt x="76616" y="9854"/>
                </a:lnTo>
                <a:lnTo>
                  <a:pt x="36734" y="36734"/>
                </a:lnTo>
                <a:lnTo>
                  <a:pt x="9854" y="76616"/>
                </a:lnTo>
                <a:lnTo>
                  <a:pt x="0" y="125475"/>
                </a:lnTo>
                <a:lnTo>
                  <a:pt x="0" y="627126"/>
                </a:lnTo>
                <a:lnTo>
                  <a:pt x="9854" y="675911"/>
                </a:lnTo>
                <a:lnTo>
                  <a:pt x="36734" y="715756"/>
                </a:lnTo>
                <a:lnTo>
                  <a:pt x="76616" y="742622"/>
                </a:lnTo>
                <a:lnTo>
                  <a:pt x="125475" y="752475"/>
                </a:lnTo>
                <a:lnTo>
                  <a:pt x="1655826" y="752475"/>
                </a:lnTo>
                <a:lnTo>
                  <a:pt x="1704611" y="742622"/>
                </a:lnTo>
                <a:lnTo>
                  <a:pt x="1744456" y="715756"/>
                </a:lnTo>
                <a:lnTo>
                  <a:pt x="1771322" y="675911"/>
                </a:lnTo>
                <a:lnTo>
                  <a:pt x="1781174" y="627126"/>
                </a:lnTo>
                <a:lnTo>
                  <a:pt x="1781174" y="125475"/>
                </a:lnTo>
                <a:lnTo>
                  <a:pt x="1771322" y="76616"/>
                </a:lnTo>
                <a:lnTo>
                  <a:pt x="1744456" y="36734"/>
                </a:lnTo>
                <a:lnTo>
                  <a:pt x="1704611" y="9854"/>
                </a:lnTo>
                <a:lnTo>
                  <a:pt x="16558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F373D33-A410-49B5-BF76-F29B4A5B29F2}"/>
              </a:ext>
            </a:extLst>
          </p:cNvPr>
          <p:cNvSpPr/>
          <p:nvPr/>
        </p:nvSpPr>
        <p:spPr>
          <a:xfrm>
            <a:off x="5226811" y="2212149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0" y="125475"/>
                </a:moveTo>
                <a:lnTo>
                  <a:pt x="9854" y="76616"/>
                </a:lnTo>
                <a:lnTo>
                  <a:pt x="36734" y="36734"/>
                </a:lnTo>
                <a:lnTo>
                  <a:pt x="76616" y="9854"/>
                </a:lnTo>
                <a:lnTo>
                  <a:pt x="125475" y="0"/>
                </a:lnTo>
                <a:lnTo>
                  <a:pt x="1655826" y="0"/>
                </a:lnTo>
                <a:lnTo>
                  <a:pt x="1704611" y="9854"/>
                </a:lnTo>
                <a:lnTo>
                  <a:pt x="1744456" y="36734"/>
                </a:lnTo>
                <a:lnTo>
                  <a:pt x="1771322" y="76616"/>
                </a:lnTo>
                <a:lnTo>
                  <a:pt x="1781174" y="125475"/>
                </a:lnTo>
                <a:lnTo>
                  <a:pt x="1781174" y="627126"/>
                </a:lnTo>
                <a:lnTo>
                  <a:pt x="1771322" y="675911"/>
                </a:lnTo>
                <a:lnTo>
                  <a:pt x="1744456" y="715756"/>
                </a:lnTo>
                <a:lnTo>
                  <a:pt x="1704611" y="742622"/>
                </a:lnTo>
                <a:lnTo>
                  <a:pt x="1655826" y="752475"/>
                </a:lnTo>
                <a:lnTo>
                  <a:pt x="125475" y="752475"/>
                </a:lnTo>
                <a:lnTo>
                  <a:pt x="76616" y="742622"/>
                </a:lnTo>
                <a:lnTo>
                  <a:pt x="36734" y="715756"/>
                </a:lnTo>
                <a:lnTo>
                  <a:pt x="9854" y="675911"/>
                </a:lnTo>
                <a:lnTo>
                  <a:pt x="0" y="627126"/>
                </a:lnTo>
                <a:lnTo>
                  <a:pt x="0" y="125475"/>
                </a:lnTo>
                <a:close/>
              </a:path>
            </a:pathLst>
          </a:custGeom>
          <a:ln w="1428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D79733EA-2588-440E-888C-174BE79254E2}"/>
              </a:ext>
            </a:extLst>
          </p:cNvPr>
          <p:cNvSpPr txBox="1"/>
          <p:nvPr/>
        </p:nvSpPr>
        <p:spPr>
          <a:xfrm>
            <a:off x="5536565" y="2439353"/>
            <a:ext cx="1158875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b="1" spc="-6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1600" b="1" spc="-3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spc="-45" dirty="0">
                <a:solidFill>
                  <a:srgbClr val="404040"/>
                </a:solidFill>
                <a:latin typeface="Calibri"/>
                <a:cs typeface="Calibri"/>
              </a:rPr>
              <a:t>Munging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C16F0BE9-BC56-4C16-A3A4-B0152A0541EA}"/>
              </a:ext>
            </a:extLst>
          </p:cNvPr>
          <p:cNvSpPr/>
          <p:nvPr/>
        </p:nvSpPr>
        <p:spPr>
          <a:xfrm>
            <a:off x="5226811" y="3383724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1655826" y="0"/>
                </a:moveTo>
                <a:lnTo>
                  <a:pt x="125475" y="0"/>
                </a:lnTo>
                <a:lnTo>
                  <a:pt x="76616" y="9854"/>
                </a:lnTo>
                <a:lnTo>
                  <a:pt x="36734" y="36734"/>
                </a:lnTo>
                <a:lnTo>
                  <a:pt x="9854" y="76616"/>
                </a:lnTo>
                <a:lnTo>
                  <a:pt x="0" y="125475"/>
                </a:lnTo>
                <a:lnTo>
                  <a:pt x="0" y="627126"/>
                </a:lnTo>
                <a:lnTo>
                  <a:pt x="9854" y="675911"/>
                </a:lnTo>
                <a:lnTo>
                  <a:pt x="36734" y="715756"/>
                </a:lnTo>
                <a:lnTo>
                  <a:pt x="76616" y="742622"/>
                </a:lnTo>
                <a:lnTo>
                  <a:pt x="125475" y="752475"/>
                </a:lnTo>
                <a:lnTo>
                  <a:pt x="1655826" y="752475"/>
                </a:lnTo>
                <a:lnTo>
                  <a:pt x="1704611" y="742622"/>
                </a:lnTo>
                <a:lnTo>
                  <a:pt x="1744456" y="715756"/>
                </a:lnTo>
                <a:lnTo>
                  <a:pt x="1771322" y="675911"/>
                </a:lnTo>
                <a:lnTo>
                  <a:pt x="1781174" y="627126"/>
                </a:lnTo>
                <a:lnTo>
                  <a:pt x="1781174" y="125475"/>
                </a:lnTo>
                <a:lnTo>
                  <a:pt x="1771322" y="76616"/>
                </a:lnTo>
                <a:lnTo>
                  <a:pt x="1744456" y="36734"/>
                </a:lnTo>
                <a:lnTo>
                  <a:pt x="1704611" y="9854"/>
                </a:lnTo>
                <a:lnTo>
                  <a:pt x="16558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030CA793-4782-4D17-B47E-97C545A64B3A}"/>
              </a:ext>
            </a:extLst>
          </p:cNvPr>
          <p:cNvSpPr/>
          <p:nvPr/>
        </p:nvSpPr>
        <p:spPr>
          <a:xfrm>
            <a:off x="5226811" y="3383724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0" y="125475"/>
                </a:moveTo>
                <a:lnTo>
                  <a:pt x="9854" y="76616"/>
                </a:lnTo>
                <a:lnTo>
                  <a:pt x="36734" y="36734"/>
                </a:lnTo>
                <a:lnTo>
                  <a:pt x="76616" y="9854"/>
                </a:lnTo>
                <a:lnTo>
                  <a:pt x="125475" y="0"/>
                </a:lnTo>
                <a:lnTo>
                  <a:pt x="1655826" y="0"/>
                </a:lnTo>
                <a:lnTo>
                  <a:pt x="1704611" y="9854"/>
                </a:lnTo>
                <a:lnTo>
                  <a:pt x="1744456" y="36734"/>
                </a:lnTo>
                <a:lnTo>
                  <a:pt x="1771322" y="76616"/>
                </a:lnTo>
                <a:lnTo>
                  <a:pt x="1781174" y="125475"/>
                </a:lnTo>
                <a:lnTo>
                  <a:pt x="1781174" y="627126"/>
                </a:lnTo>
                <a:lnTo>
                  <a:pt x="1771322" y="675911"/>
                </a:lnTo>
                <a:lnTo>
                  <a:pt x="1744456" y="715756"/>
                </a:lnTo>
                <a:lnTo>
                  <a:pt x="1704611" y="742622"/>
                </a:lnTo>
                <a:lnTo>
                  <a:pt x="1655826" y="752475"/>
                </a:lnTo>
                <a:lnTo>
                  <a:pt x="125475" y="752475"/>
                </a:lnTo>
                <a:lnTo>
                  <a:pt x="76616" y="742622"/>
                </a:lnTo>
                <a:lnTo>
                  <a:pt x="36734" y="715756"/>
                </a:lnTo>
                <a:lnTo>
                  <a:pt x="9854" y="675911"/>
                </a:lnTo>
                <a:lnTo>
                  <a:pt x="0" y="627126"/>
                </a:lnTo>
                <a:lnTo>
                  <a:pt x="0" y="125475"/>
                </a:lnTo>
                <a:close/>
              </a:path>
            </a:pathLst>
          </a:custGeom>
          <a:ln w="1428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835A0743-3D96-462C-9E12-F2323615AD03}"/>
              </a:ext>
            </a:extLst>
          </p:cNvPr>
          <p:cNvSpPr txBox="1"/>
          <p:nvPr/>
        </p:nvSpPr>
        <p:spPr>
          <a:xfrm>
            <a:off x="5503545" y="3609404"/>
            <a:ext cx="1223645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b="1" spc="-70" dirty="0">
                <a:solidFill>
                  <a:srgbClr val="404040"/>
                </a:solidFill>
                <a:latin typeface="Calibri"/>
                <a:cs typeface="Calibri"/>
              </a:rPr>
              <a:t>Model</a:t>
            </a:r>
            <a:r>
              <a:rPr sz="1600" b="1" spc="-5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spc="-45" dirty="0">
                <a:solidFill>
                  <a:srgbClr val="404040"/>
                </a:solidFill>
                <a:latin typeface="Calibri"/>
                <a:cs typeface="Calibri"/>
              </a:rPr>
              <a:t>Training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1">
            <a:extLst>
              <a:ext uri="{FF2B5EF4-FFF2-40B4-BE49-F238E27FC236}">
                <a16:creationId xmlns:a16="http://schemas.microsoft.com/office/drawing/2014/main" id="{884BCA55-D8CA-42EF-9622-51F90AC73D03}"/>
              </a:ext>
            </a:extLst>
          </p:cNvPr>
          <p:cNvSpPr/>
          <p:nvPr/>
        </p:nvSpPr>
        <p:spPr>
          <a:xfrm>
            <a:off x="8732011" y="2212149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1655826" y="0"/>
                </a:moveTo>
                <a:lnTo>
                  <a:pt x="125476" y="0"/>
                </a:lnTo>
                <a:lnTo>
                  <a:pt x="76616" y="9854"/>
                </a:lnTo>
                <a:lnTo>
                  <a:pt x="36734" y="36734"/>
                </a:lnTo>
                <a:lnTo>
                  <a:pt x="9854" y="76616"/>
                </a:lnTo>
                <a:lnTo>
                  <a:pt x="0" y="125475"/>
                </a:lnTo>
                <a:lnTo>
                  <a:pt x="0" y="627126"/>
                </a:lnTo>
                <a:lnTo>
                  <a:pt x="9854" y="675911"/>
                </a:lnTo>
                <a:lnTo>
                  <a:pt x="36734" y="715756"/>
                </a:lnTo>
                <a:lnTo>
                  <a:pt x="76616" y="742622"/>
                </a:lnTo>
                <a:lnTo>
                  <a:pt x="125476" y="752475"/>
                </a:lnTo>
                <a:lnTo>
                  <a:pt x="1655826" y="752475"/>
                </a:lnTo>
                <a:lnTo>
                  <a:pt x="1704611" y="742622"/>
                </a:lnTo>
                <a:lnTo>
                  <a:pt x="1744456" y="715756"/>
                </a:lnTo>
                <a:lnTo>
                  <a:pt x="1771322" y="675911"/>
                </a:lnTo>
                <a:lnTo>
                  <a:pt x="1781175" y="627126"/>
                </a:lnTo>
                <a:lnTo>
                  <a:pt x="1781175" y="125475"/>
                </a:lnTo>
                <a:lnTo>
                  <a:pt x="1771322" y="76616"/>
                </a:lnTo>
                <a:lnTo>
                  <a:pt x="1744456" y="36734"/>
                </a:lnTo>
                <a:lnTo>
                  <a:pt x="1704611" y="9854"/>
                </a:lnTo>
                <a:lnTo>
                  <a:pt x="16558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A6087A07-A9A3-40F8-90FB-6543EC341458}"/>
              </a:ext>
            </a:extLst>
          </p:cNvPr>
          <p:cNvSpPr/>
          <p:nvPr/>
        </p:nvSpPr>
        <p:spPr>
          <a:xfrm>
            <a:off x="8732011" y="2212149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0" y="125475"/>
                </a:moveTo>
                <a:lnTo>
                  <a:pt x="9854" y="76616"/>
                </a:lnTo>
                <a:lnTo>
                  <a:pt x="36734" y="36734"/>
                </a:lnTo>
                <a:lnTo>
                  <a:pt x="76616" y="9854"/>
                </a:lnTo>
                <a:lnTo>
                  <a:pt x="125476" y="0"/>
                </a:lnTo>
                <a:lnTo>
                  <a:pt x="1655826" y="0"/>
                </a:lnTo>
                <a:lnTo>
                  <a:pt x="1704611" y="9854"/>
                </a:lnTo>
                <a:lnTo>
                  <a:pt x="1744456" y="36734"/>
                </a:lnTo>
                <a:lnTo>
                  <a:pt x="1771322" y="76616"/>
                </a:lnTo>
                <a:lnTo>
                  <a:pt x="1781175" y="125475"/>
                </a:lnTo>
                <a:lnTo>
                  <a:pt x="1781175" y="627126"/>
                </a:lnTo>
                <a:lnTo>
                  <a:pt x="1771322" y="675911"/>
                </a:lnTo>
                <a:lnTo>
                  <a:pt x="1744456" y="715756"/>
                </a:lnTo>
                <a:lnTo>
                  <a:pt x="1704611" y="742622"/>
                </a:lnTo>
                <a:lnTo>
                  <a:pt x="1655826" y="752475"/>
                </a:lnTo>
                <a:lnTo>
                  <a:pt x="125476" y="752475"/>
                </a:lnTo>
                <a:lnTo>
                  <a:pt x="76616" y="742622"/>
                </a:lnTo>
                <a:lnTo>
                  <a:pt x="36734" y="715756"/>
                </a:lnTo>
                <a:lnTo>
                  <a:pt x="9854" y="675911"/>
                </a:lnTo>
                <a:lnTo>
                  <a:pt x="0" y="627126"/>
                </a:lnTo>
                <a:lnTo>
                  <a:pt x="0" y="125475"/>
                </a:lnTo>
                <a:close/>
              </a:path>
            </a:pathLst>
          </a:custGeom>
          <a:ln w="1428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703EB3A3-99DF-4499-A2B2-1132F9BC1B51}"/>
              </a:ext>
            </a:extLst>
          </p:cNvPr>
          <p:cNvSpPr txBox="1"/>
          <p:nvPr/>
        </p:nvSpPr>
        <p:spPr>
          <a:xfrm>
            <a:off x="8848343" y="2439353"/>
            <a:ext cx="1548130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b="1" spc="-70" dirty="0">
                <a:solidFill>
                  <a:srgbClr val="404040"/>
                </a:solidFill>
                <a:latin typeface="Calibri"/>
                <a:cs typeface="Calibri"/>
              </a:rPr>
              <a:t>Model</a:t>
            </a:r>
            <a:r>
              <a:rPr sz="1600" b="1" spc="-60" dirty="0">
                <a:solidFill>
                  <a:srgbClr val="404040"/>
                </a:solidFill>
                <a:latin typeface="Calibri"/>
                <a:cs typeface="Calibri"/>
              </a:rPr>
              <a:t> Deployment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E4FD2F55-6351-46A4-94CC-2EE01D03C25E}"/>
              </a:ext>
            </a:extLst>
          </p:cNvPr>
          <p:cNvSpPr/>
          <p:nvPr/>
        </p:nvSpPr>
        <p:spPr>
          <a:xfrm>
            <a:off x="1712086" y="3383724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1655826" y="0"/>
                </a:moveTo>
                <a:lnTo>
                  <a:pt x="125475" y="0"/>
                </a:lnTo>
                <a:lnTo>
                  <a:pt x="76616" y="9854"/>
                </a:lnTo>
                <a:lnTo>
                  <a:pt x="36734" y="36734"/>
                </a:lnTo>
                <a:lnTo>
                  <a:pt x="9854" y="76616"/>
                </a:lnTo>
                <a:lnTo>
                  <a:pt x="0" y="125475"/>
                </a:lnTo>
                <a:lnTo>
                  <a:pt x="0" y="627126"/>
                </a:lnTo>
                <a:lnTo>
                  <a:pt x="9854" y="675911"/>
                </a:lnTo>
                <a:lnTo>
                  <a:pt x="36734" y="715756"/>
                </a:lnTo>
                <a:lnTo>
                  <a:pt x="76616" y="742622"/>
                </a:lnTo>
                <a:lnTo>
                  <a:pt x="125475" y="752475"/>
                </a:lnTo>
                <a:lnTo>
                  <a:pt x="1655826" y="752475"/>
                </a:lnTo>
                <a:lnTo>
                  <a:pt x="1704611" y="742622"/>
                </a:lnTo>
                <a:lnTo>
                  <a:pt x="1744456" y="715756"/>
                </a:lnTo>
                <a:lnTo>
                  <a:pt x="1771322" y="675911"/>
                </a:lnTo>
                <a:lnTo>
                  <a:pt x="1781175" y="627126"/>
                </a:lnTo>
                <a:lnTo>
                  <a:pt x="1781175" y="125475"/>
                </a:lnTo>
                <a:lnTo>
                  <a:pt x="1771322" y="76616"/>
                </a:lnTo>
                <a:lnTo>
                  <a:pt x="1744456" y="36734"/>
                </a:lnTo>
                <a:lnTo>
                  <a:pt x="1704611" y="9854"/>
                </a:lnTo>
                <a:lnTo>
                  <a:pt x="16558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7AC69DE2-50AD-44D7-B8DF-8E40BF57D2CA}"/>
              </a:ext>
            </a:extLst>
          </p:cNvPr>
          <p:cNvSpPr/>
          <p:nvPr/>
        </p:nvSpPr>
        <p:spPr>
          <a:xfrm>
            <a:off x="1712086" y="3383724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0" y="125475"/>
                </a:moveTo>
                <a:lnTo>
                  <a:pt x="9854" y="76616"/>
                </a:lnTo>
                <a:lnTo>
                  <a:pt x="36734" y="36734"/>
                </a:lnTo>
                <a:lnTo>
                  <a:pt x="76616" y="9854"/>
                </a:lnTo>
                <a:lnTo>
                  <a:pt x="125475" y="0"/>
                </a:lnTo>
                <a:lnTo>
                  <a:pt x="1655826" y="0"/>
                </a:lnTo>
                <a:lnTo>
                  <a:pt x="1704611" y="9854"/>
                </a:lnTo>
                <a:lnTo>
                  <a:pt x="1744456" y="36734"/>
                </a:lnTo>
                <a:lnTo>
                  <a:pt x="1771322" y="76616"/>
                </a:lnTo>
                <a:lnTo>
                  <a:pt x="1781175" y="125475"/>
                </a:lnTo>
                <a:lnTo>
                  <a:pt x="1781175" y="627126"/>
                </a:lnTo>
                <a:lnTo>
                  <a:pt x="1771322" y="675911"/>
                </a:lnTo>
                <a:lnTo>
                  <a:pt x="1744456" y="715756"/>
                </a:lnTo>
                <a:lnTo>
                  <a:pt x="1704611" y="742622"/>
                </a:lnTo>
                <a:lnTo>
                  <a:pt x="1655826" y="752475"/>
                </a:lnTo>
                <a:lnTo>
                  <a:pt x="125475" y="752475"/>
                </a:lnTo>
                <a:lnTo>
                  <a:pt x="76616" y="742622"/>
                </a:lnTo>
                <a:lnTo>
                  <a:pt x="36734" y="715756"/>
                </a:lnTo>
                <a:lnTo>
                  <a:pt x="9854" y="675911"/>
                </a:lnTo>
                <a:lnTo>
                  <a:pt x="0" y="627126"/>
                </a:lnTo>
                <a:lnTo>
                  <a:pt x="0" y="125475"/>
                </a:lnTo>
                <a:close/>
              </a:path>
            </a:pathLst>
          </a:custGeom>
          <a:ln w="1428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:a16="http://schemas.microsoft.com/office/drawing/2014/main" id="{5B50BE53-3A7F-4551-B44A-32A49007337E}"/>
              </a:ext>
            </a:extLst>
          </p:cNvPr>
          <p:cNvSpPr txBox="1"/>
          <p:nvPr/>
        </p:nvSpPr>
        <p:spPr>
          <a:xfrm>
            <a:off x="1906270" y="3610673"/>
            <a:ext cx="1381760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b="1" spc="-60" dirty="0">
                <a:solidFill>
                  <a:srgbClr val="404040"/>
                </a:solidFill>
                <a:latin typeface="Calibri"/>
                <a:cs typeface="Calibri"/>
              </a:rPr>
              <a:t>Data</a:t>
            </a:r>
            <a:r>
              <a:rPr sz="1600" b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spc="-50" dirty="0">
                <a:solidFill>
                  <a:srgbClr val="404040"/>
                </a:solidFill>
                <a:latin typeface="Calibri"/>
                <a:cs typeface="Calibri"/>
              </a:rPr>
              <a:t>Preparation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E123F7A4-111E-4540-BE94-32B1771ED9F5}"/>
              </a:ext>
            </a:extLst>
          </p:cNvPr>
          <p:cNvSpPr/>
          <p:nvPr/>
        </p:nvSpPr>
        <p:spPr>
          <a:xfrm>
            <a:off x="8732011" y="3317049"/>
            <a:ext cx="1781175" cy="748030"/>
          </a:xfrm>
          <a:custGeom>
            <a:avLst/>
            <a:gdLst/>
            <a:ahLst/>
            <a:cxnLst/>
            <a:rect l="l" t="t" r="r" b="b"/>
            <a:pathLst>
              <a:path w="1781175" h="748029">
                <a:moveTo>
                  <a:pt x="1656588" y="0"/>
                </a:moveTo>
                <a:lnTo>
                  <a:pt x="124714" y="0"/>
                </a:lnTo>
                <a:lnTo>
                  <a:pt x="76188" y="9806"/>
                </a:lnTo>
                <a:lnTo>
                  <a:pt x="36544" y="36544"/>
                </a:lnTo>
                <a:lnTo>
                  <a:pt x="9806" y="76188"/>
                </a:lnTo>
                <a:lnTo>
                  <a:pt x="0" y="124713"/>
                </a:lnTo>
                <a:lnTo>
                  <a:pt x="0" y="623062"/>
                </a:lnTo>
                <a:lnTo>
                  <a:pt x="9806" y="671587"/>
                </a:lnTo>
                <a:lnTo>
                  <a:pt x="36544" y="711231"/>
                </a:lnTo>
                <a:lnTo>
                  <a:pt x="76188" y="737969"/>
                </a:lnTo>
                <a:lnTo>
                  <a:pt x="124714" y="747776"/>
                </a:lnTo>
                <a:lnTo>
                  <a:pt x="1656588" y="747776"/>
                </a:lnTo>
                <a:lnTo>
                  <a:pt x="1705094" y="737969"/>
                </a:lnTo>
                <a:lnTo>
                  <a:pt x="1744694" y="711231"/>
                </a:lnTo>
                <a:lnTo>
                  <a:pt x="1771388" y="671587"/>
                </a:lnTo>
                <a:lnTo>
                  <a:pt x="1781175" y="623062"/>
                </a:lnTo>
                <a:lnTo>
                  <a:pt x="1781175" y="124713"/>
                </a:lnTo>
                <a:lnTo>
                  <a:pt x="1771388" y="76188"/>
                </a:lnTo>
                <a:lnTo>
                  <a:pt x="1744694" y="36544"/>
                </a:lnTo>
                <a:lnTo>
                  <a:pt x="1705094" y="9806"/>
                </a:lnTo>
                <a:lnTo>
                  <a:pt x="16565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DEA35E25-1E25-4A11-B97E-47EC965C69AE}"/>
              </a:ext>
            </a:extLst>
          </p:cNvPr>
          <p:cNvSpPr/>
          <p:nvPr/>
        </p:nvSpPr>
        <p:spPr>
          <a:xfrm>
            <a:off x="8732011" y="3317049"/>
            <a:ext cx="1781175" cy="748030"/>
          </a:xfrm>
          <a:custGeom>
            <a:avLst/>
            <a:gdLst/>
            <a:ahLst/>
            <a:cxnLst/>
            <a:rect l="l" t="t" r="r" b="b"/>
            <a:pathLst>
              <a:path w="1781175" h="748029">
                <a:moveTo>
                  <a:pt x="0" y="124713"/>
                </a:moveTo>
                <a:lnTo>
                  <a:pt x="9806" y="76188"/>
                </a:lnTo>
                <a:lnTo>
                  <a:pt x="36544" y="36544"/>
                </a:lnTo>
                <a:lnTo>
                  <a:pt x="76188" y="9806"/>
                </a:lnTo>
                <a:lnTo>
                  <a:pt x="124714" y="0"/>
                </a:lnTo>
                <a:lnTo>
                  <a:pt x="1656588" y="0"/>
                </a:lnTo>
                <a:lnTo>
                  <a:pt x="1705094" y="9806"/>
                </a:lnTo>
                <a:lnTo>
                  <a:pt x="1744694" y="36544"/>
                </a:lnTo>
                <a:lnTo>
                  <a:pt x="1771388" y="76188"/>
                </a:lnTo>
                <a:lnTo>
                  <a:pt x="1781175" y="124713"/>
                </a:lnTo>
                <a:lnTo>
                  <a:pt x="1781175" y="623062"/>
                </a:lnTo>
                <a:lnTo>
                  <a:pt x="1771388" y="671587"/>
                </a:lnTo>
                <a:lnTo>
                  <a:pt x="1744694" y="711231"/>
                </a:lnTo>
                <a:lnTo>
                  <a:pt x="1705094" y="737969"/>
                </a:lnTo>
                <a:lnTo>
                  <a:pt x="1656588" y="747776"/>
                </a:lnTo>
                <a:lnTo>
                  <a:pt x="124714" y="747776"/>
                </a:lnTo>
                <a:lnTo>
                  <a:pt x="76188" y="737969"/>
                </a:lnTo>
                <a:lnTo>
                  <a:pt x="36544" y="711231"/>
                </a:lnTo>
                <a:lnTo>
                  <a:pt x="9806" y="671587"/>
                </a:lnTo>
                <a:lnTo>
                  <a:pt x="0" y="623062"/>
                </a:lnTo>
                <a:lnTo>
                  <a:pt x="0" y="124713"/>
                </a:lnTo>
                <a:close/>
              </a:path>
            </a:pathLst>
          </a:custGeom>
          <a:ln w="1428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3B4BA1F8-B5F5-49AB-BAA3-0429FF2A091F}"/>
              </a:ext>
            </a:extLst>
          </p:cNvPr>
          <p:cNvSpPr txBox="1"/>
          <p:nvPr/>
        </p:nvSpPr>
        <p:spPr>
          <a:xfrm>
            <a:off x="9000870" y="3541395"/>
            <a:ext cx="124333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b="1" spc="-70" dirty="0">
                <a:solidFill>
                  <a:srgbClr val="404040"/>
                </a:solidFill>
                <a:latin typeface="Calibri"/>
                <a:cs typeface="Calibri"/>
              </a:rPr>
              <a:t>Model</a:t>
            </a:r>
            <a:r>
              <a:rPr sz="1600" b="1" spc="-4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600" b="1" spc="-50" dirty="0">
                <a:solidFill>
                  <a:srgbClr val="404040"/>
                </a:solidFill>
                <a:latin typeface="Calibri"/>
                <a:cs typeface="Calibri"/>
              </a:rPr>
              <a:t>Tracking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C4D10AC9-B2B0-4344-8773-EC639B7689D0}"/>
              </a:ext>
            </a:extLst>
          </p:cNvPr>
          <p:cNvSpPr/>
          <p:nvPr/>
        </p:nvSpPr>
        <p:spPr>
          <a:xfrm>
            <a:off x="1712086" y="2283651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1655826" y="0"/>
                </a:moveTo>
                <a:lnTo>
                  <a:pt x="125475" y="0"/>
                </a:lnTo>
                <a:lnTo>
                  <a:pt x="76616" y="9852"/>
                </a:lnTo>
                <a:lnTo>
                  <a:pt x="36734" y="36718"/>
                </a:lnTo>
                <a:lnTo>
                  <a:pt x="9854" y="76563"/>
                </a:lnTo>
                <a:lnTo>
                  <a:pt x="0" y="125349"/>
                </a:lnTo>
                <a:lnTo>
                  <a:pt x="0" y="626999"/>
                </a:lnTo>
                <a:lnTo>
                  <a:pt x="9854" y="675858"/>
                </a:lnTo>
                <a:lnTo>
                  <a:pt x="36734" y="715740"/>
                </a:lnTo>
                <a:lnTo>
                  <a:pt x="76616" y="742620"/>
                </a:lnTo>
                <a:lnTo>
                  <a:pt x="125475" y="752475"/>
                </a:lnTo>
                <a:lnTo>
                  <a:pt x="1655826" y="752475"/>
                </a:lnTo>
                <a:lnTo>
                  <a:pt x="1704611" y="742620"/>
                </a:lnTo>
                <a:lnTo>
                  <a:pt x="1744456" y="715740"/>
                </a:lnTo>
                <a:lnTo>
                  <a:pt x="1771322" y="675858"/>
                </a:lnTo>
                <a:lnTo>
                  <a:pt x="1781175" y="626999"/>
                </a:lnTo>
                <a:lnTo>
                  <a:pt x="1781175" y="125349"/>
                </a:lnTo>
                <a:lnTo>
                  <a:pt x="1771322" y="76563"/>
                </a:lnTo>
                <a:lnTo>
                  <a:pt x="1744456" y="36718"/>
                </a:lnTo>
                <a:lnTo>
                  <a:pt x="1704611" y="9852"/>
                </a:lnTo>
                <a:lnTo>
                  <a:pt x="16558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1">
            <a:extLst>
              <a:ext uri="{FF2B5EF4-FFF2-40B4-BE49-F238E27FC236}">
                <a16:creationId xmlns:a16="http://schemas.microsoft.com/office/drawing/2014/main" id="{A98EF15C-EB51-46DE-8479-4BC5052F5D0F}"/>
              </a:ext>
            </a:extLst>
          </p:cNvPr>
          <p:cNvSpPr/>
          <p:nvPr/>
        </p:nvSpPr>
        <p:spPr>
          <a:xfrm>
            <a:off x="1712086" y="2283651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0" y="125349"/>
                </a:moveTo>
                <a:lnTo>
                  <a:pt x="9854" y="76563"/>
                </a:lnTo>
                <a:lnTo>
                  <a:pt x="36734" y="36718"/>
                </a:lnTo>
                <a:lnTo>
                  <a:pt x="76616" y="9852"/>
                </a:lnTo>
                <a:lnTo>
                  <a:pt x="125475" y="0"/>
                </a:lnTo>
                <a:lnTo>
                  <a:pt x="1655826" y="0"/>
                </a:lnTo>
                <a:lnTo>
                  <a:pt x="1704611" y="9852"/>
                </a:lnTo>
                <a:lnTo>
                  <a:pt x="1744456" y="36718"/>
                </a:lnTo>
                <a:lnTo>
                  <a:pt x="1771322" y="76563"/>
                </a:lnTo>
                <a:lnTo>
                  <a:pt x="1781175" y="125349"/>
                </a:lnTo>
                <a:lnTo>
                  <a:pt x="1781175" y="626999"/>
                </a:lnTo>
                <a:lnTo>
                  <a:pt x="1771322" y="675858"/>
                </a:lnTo>
                <a:lnTo>
                  <a:pt x="1744456" y="715740"/>
                </a:lnTo>
                <a:lnTo>
                  <a:pt x="1704611" y="742620"/>
                </a:lnTo>
                <a:lnTo>
                  <a:pt x="1655826" y="752475"/>
                </a:lnTo>
                <a:lnTo>
                  <a:pt x="125475" y="752475"/>
                </a:lnTo>
                <a:lnTo>
                  <a:pt x="76616" y="742620"/>
                </a:lnTo>
                <a:lnTo>
                  <a:pt x="36734" y="715740"/>
                </a:lnTo>
                <a:lnTo>
                  <a:pt x="9854" y="675858"/>
                </a:lnTo>
                <a:lnTo>
                  <a:pt x="0" y="626999"/>
                </a:lnTo>
                <a:lnTo>
                  <a:pt x="0" y="125349"/>
                </a:lnTo>
                <a:close/>
              </a:path>
            </a:pathLst>
          </a:custGeom>
          <a:ln w="1428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C2453D4B-C7BD-4A1C-9A70-C1490D7C03F9}"/>
              </a:ext>
            </a:extLst>
          </p:cNvPr>
          <p:cNvSpPr txBox="1"/>
          <p:nvPr/>
        </p:nvSpPr>
        <p:spPr>
          <a:xfrm>
            <a:off x="2001520" y="2387600"/>
            <a:ext cx="1195070" cy="5143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242570">
              <a:lnSpc>
                <a:spcPct val="100000"/>
              </a:lnSpc>
              <a:spcBef>
                <a:spcPts val="110"/>
              </a:spcBef>
            </a:pPr>
            <a:r>
              <a:rPr sz="1600" b="1" spc="-45" dirty="0">
                <a:solidFill>
                  <a:srgbClr val="404040"/>
                </a:solidFill>
                <a:latin typeface="Calibri"/>
                <a:cs typeface="Calibri"/>
              </a:rPr>
              <a:t>Business  </a:t>
            </a:r>
            <a:r>
              <a:rPr sz="1600" b="1" spc="-150" dirty="0">
                <a:solidFill>
                  <a:srgbClr val="404040"/>
                </a:solidFill>
                <a:latin typeface="Calibri"/>
                <a:cs typeface="Calibri"/>
              </a:rPr>
              <a:t>U</a:t>
            </a:r>
            <a:r>
              <a:rPr sz="1600" b="1" spc="-4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600" b="1" spc="-75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600" b="1" spc="-6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b="1" spc="-5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600" b="1" spc="-40" dirty="0">
                <a:solidFill>
                  <a:srgbClr val="404040"/>
                </a:solidFill>
                <a:latin typeface="Calibri"/>
                <a:cs typeface="Calibri"/>
              </a:rPr>
              <a:t>stan</a:t>
            </a:r>
            <a:r>
              <a:rPr sz="1600" b="1" spc="-60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600" b="1" spc="-2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b="1" spc="-4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600" b="1" spc="-25" dirty="0">
                <a:solidFill>
                  <a:srgbClr val="404040"/>
                </a:solidFill>
                <a:latin typeface="Calibri"/>
                <a:cs typeface="Calibri"/>
              </a:rPr>
              <a:t>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EA73B5A0-6DD0-4D1D-BD68-DF63D530C9C3}"/>
              </a:ext>
            </a:extLst>
          </p:cNvPr>
          <p:cNvSpPr/>
          <p:nvPr/>
        </p:nvSpPr>
        <p:spPr>
          <a:xfrm>
            <a:off x="2562225" y="3027363"/>
            <a:ext cx="76200" cy="356870"/>
          </a:xfrm>
          <a:custGeom>
            <a:avLst/>
            <a:gdLst/>
            <a:ahLst/>
            <a:cxnLst/>
            <a:rect l="l" t="t" r="r" b="b"/>
            <a:pathLst>
              <a:path w="76200" h="356869">
                <a:moveTo>
                  <a:pt x="31750" y="280542"/>
                </a:moveTo>
                <a:lnTo>
                  <a:pt x="0" y="280542"/>
                </a:lnTo>
                <a:lnTo>
                  <a:pt x="38100" y="356742"/>
                </a:lnTo>
                <a:lnTo>
                  <a:pt x="66675" y="299592"/>
                </a:lnTo>
                <a:lnTo>
                  <a:pt x="34543" y="299592"/>
                </a:lnTo>
                <a:lnTo>
                  <a:pt x="31750" y="296672"/>
                </a:lnTo>
                <a:lnTo>
                  <a:pt x="31750" y="280542"/>
                </a:lnTo>
                <a:close/>
              </a:path>
              <a:path w="76200" h="356869">
                <a:moveTo>
                  <a:pt x="41656" y="0"/>
                </a:moveTo>
                <a:lnTo>
                  <a:pt x="34543" y="0"/>
                </a:lnTo>
                <a:lnTo>
                  <a:pt x="31750" y="2794"/>
                </a:lnTo>
                <a:lnTo>
                  <a:pt x="31750" y="296672"/>
                </a:lnTo>
                <a:lnTo>
                  <a:pt x="34543" y="299592"/>
                </a:lnTo>
                <a:lnTo>
                  <a:pt x="41656" y="299592"/>
                </a:lnTo>
                <a:lnTo>
                  <a:pt x="44450" y="296672"/>
                </a:lnTo>
                <a:lnTo>
                  <a:pt x="44450" y="2794"/>
                </a:lnTo>
                <a:lnTo>
                  <a:pt x="41656" y="0"/>
                </a:lnTo>
                <a:close/>
              </a:path>
              <a:path w="76200" h="356869">
                <a:moveTo>
                  <a:pt x="76200" y="280542"/>
                </a:moveTo>
                <a:lnTo>
                  <a:pt x="44450" y="280542"/>
                </a:lnTo>
                <a:lnTo>
                  <a:pt x="44450" y="296672"/>
                </a:lnTo>
                <a:lnTo>
                  <a:pt x="41656" y="299592"/>
                </a:lnTo>
                <a:lnTo>
                  <a:pt x="66675" y="299592"/>
                </a:lnTo>
                <a:lnTo>
                  <a:pt x="76200" y="28054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D6DBA894-6CD2-4A63-AAA5-917564027A85}"/>
              </a:ext>
            </a:extLst>
          </p:cNvPr>
          <p:cNvSpPr/>
          <p:nvPr/>
        </p:nvSpPr>
        <p:spPr>
          <a:xfrm>
            <a:off x="6076950" y="2955861"/>
            <a:ext cx="76200" cy="425450"/>
          </a:xfrm>
          <a:custGeom>
            <a:avLst/>
            <a:gdLst/>
            <a:ahLst/>
            <a:cxnLst/>
            <a:rect l="l" t="t" r="r" b="b"/>
            <a:pathLst>
              <a:path w="76200" h="425450">
                <a:moveTo>
                  <a:pt x="31750" y="348996"/>
                </a:moveTo>
                <a:lnTo>
                  <a:pt x="0" y="348996"/>
                </a:lnTo>
                <a:lnTo>
                  <a:pt x="38100" y="425196"/>
                </a:lnTo>
                <a:lnTo>
                  <a:pt x="66675" y="368046"/>
                </a:lnTo>
                <a:lnTo>
                  <a:pt x="34544" y="368046"/>
                </a:lnTo>
                <a:lnTo>
                  <a:pt x="31750" y="365125"/>
                </a:lnTo>
                <a:lnTo>
                  <a:pt x="31750" y="348996"/>
                </a:lnTo>
                <a:close/>
              </a:path>
              <a:path w="76200" h="425450">
                <a:moveTo>
                  <a:pt x="41655" y="0"/>
                </a:moveTo>
                <a:lnTo>
                  <a:pt x="34544" y="0"/>
                </a:lnTo>
                <a:lnTo>
                  <a:pt x="31750" y="2921"/>
                </a:lnTo>
                <a:lnTo>
                  <a:pt x="31750" y="365125"/>
                </a:lnTo>
                <a:lnTo>
                  <a:pt x="34544" y="368046"/>
                </a:lnTo>
                <a:lnTo>
                  <a:pt x="41655" y="368046"/>
                </a:lnTo>
                <a:lnTo>
                  <a:pt x="44450" y="365125"/>
                </a:lnTo>
                <a:lnTo>
                  <a:pt x="44450" y="2921"/>
                </a:lnTo>
                <a:lnTo>
                  <a:pt x="41655" y="0"/>
                </a:lnTo>
                <a:close/>
              </a:path>
              <a:path w="76200" h="425450">
                <a:moveTo>
                  <a:pt x="76200" y="348996"/>
                </a:moveTo>
                <a:lnTo>
                  <a:pt x="44450" y="348996"/>
                </a:lnTo>
                <a:lnTo>
                  <a:pt x="44450" y="365125"/>
                </a:lnTo>
                <a:lnTo>
                  <a:pt x="41655" y="368046"/>
                </a:lnTo>
                <a:lnTo>
                  <a:pt x="66675" y="368046"/>
                </a:lnTo>
                <a:lnTo>
                  <a:pt x="76200" y="34899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B2BC5570-05F2-45DC-89FB-14D7F5508D95}"/>
              </a:ext>
            </a:extLst>
          </p:cNvPr>
          <p:cNvSpPr/>
          <p:nvPr/>
        </p:nvSpPr>
        <p:spPr>
          <a:xfrm>
            <a:off x="6076950" y="4127436"/>
            <a:ext cx="76200" cy="425450"/>
          </a:xfrm>
          <a:custGeom>
            <a:avLst/>
            <a:gdLst/>
            <a:ahLst/>
            <a:cxnLst/>
            <a:rect l="l" t="t" r="r" b="b"/>
            <a:pathLst>
              <a:path w="76200" h="425450">
                <a:moveTo>
                  <a:pt x="31750" y="348869"/>
                </a:moveTo>
                <a:lnTo>
                  <a:pt x="0" y="348869"/>
                </a:lnTo>
                <a:lnTo>
                  <a:pt x="38100" y="425069"/>
                </a:lnTo>
                <a:lnTo>
                  <a:pt x="66675" y="367919"/>
                </a:lnTo>
                <a:lnTo>
                  <a:pt x="34544" y="367919"/>
                </a:lnTo>
                <a:lnTo>
                  <a:pt x="31750" y="365125"/>
                </a:lnTo>
                <a:lnTo>
                  <a:pt x="31750" y="348869"/>
                </a:lnTo>
                <a:close/>
              </a:path>
              <a:path w="76200" h="425450">
                <a:moveTo>
                  <a:pt x="41655" y="0"/>
                </a:moveTo>
                <a:lnTo>
                  <a:pt x="34544" y="0"/>
                </a:lnTo>
                <a:lnTo>
                  <a:pt x="31750" y="2920"/>
                </a:lnTo>
                <a:lnTo>
                  <a:pt x="31750" y="365125"/>
                </a:lnTo>
                <a:lnTo>
                  <a:pt x="34544" y="367919"/>
                </a:lnTo>
                <a:lnTo>
                  <a:pt x="41655" y="367919"/>
                </a:lnTo>
                <a:lnTo>
                  <a:pt x="44450" y="365125"/>
                </a:lnTo>
                <a:lnTo>
                  <a:pt x="44450" y="2920"/>
                </a:lnTo>
                <a:lnTo>
                  <a:pt x="41655" y="0"/>
                </a:lnTo>
                <a:close/>
              </a:path>
              <a:path w="76200" h="425450">
                <a:moveTo>
                  <a:pt x="76200" y="348869"/>
                </a:moveTo>
                <a:lnTo>
                  <a:pt x="44450" y="348869"/>
                </a:lnTo>
                <a:lnTo>
                  <a:pt x="44450" y="365125"/>
                </a:lnTo>
                <a:lnTo>
                  <a:pt x="41655" y="367919"/>
                </a:lnTo>
                <a:lnTo>
                  <a:pt x="66675" y="367919"/>
                </a:lnTo>
                <a:lnTo>
                  <a:pt x="76200" y="34886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6">
            <a:extLst>
              <a:ext uri="{FF2B5EF4-FFF2-40B4-BE49-F238E27FC236}">
                <a16:creationId xmlns:a16="http://schemas.microsoft.com/office/drawing/2014/main" id="{710BC4DF-9021-4F01-AF34-EAC2EB31F7EC}"/>
              </a:ext>
            </a:extLst>
          </p:cNvPr>
          <p:cNvSpPr/>
          <p:nvPr/>
        </p:nvSpPr>
        <p:spPr>
          <a:xfrm>
            <a:off x="3484498" y="2547938"/>
            <a:ext cx="1738630" cy="1215390"/>
          </a:xfrm>
          <a:custGeom>
            <a:avLst/>
            <a:gdLst/>
            <a:ahLst/>
            <a:cxnLst/>
            <a:rect l="l" t="t" r="r" b="b"/>
            <a:pathLst>
              <a:path w="1738629" h="1215389">
                <a:moveTo>
                  <a:pt x="866013" y="1202309"/>
                </a:moveTo>
                <a:lnTo>
                  <a:pt x="2921" y="1202309"/>
                </a:lnTo>
                <a:lnTo>
                  <a:pt x="0" y="1205102"/>
                </a:lnTo>
                <a:lnTo>
                  <a:pt x="0" y="1212214"/>
                </a:lnTo>
                <a:lnTo>
                  <a:pt x="2921" y="1215009"/>
                </a:lnTo>
                <a:lnTo>
                  <a:pt x="875918" y="1215009"/>
                </a:lnTo>
                <a:lnTo>
                  <a:pt x="878713" y="1212214"/>
                </a:lnTo>
                <a:lnTo>
                  <a:pt x="878713" y="1208659"/>
                </a:lnTo>
                <a:lnTo>
                  <a:pt x="866013" y="1208659"/>
                </a:lnTo>
                <a:lnTo>
                  <a:pt x="866013" y="1202309"/>
                </a:lnTo>
                <a:close/>
              </a:path>
              <a:path w="1738629" h="1215389">
                <a:moveTo>
                  <a:pt x="1662176" y="31750"/>
                </a:moveTo>
                <a:lnTo>
                  <a:pt x="868806" y="31750"/>
                </a:lnTo>
                <a:lnTo>
                  <a:pt x="866013" y="34544"/>
                </a:lnTo>
                <a:lnTo>
                  <a:pt x="866013" y="1208659"/>
                </a:lnTo>
                <a:lnTo>
                  <a:pt x="872363" y="1202309"/>
                </a:lnTo>
                <a:lnTo>
                  <a:pt x="878713" y="1202309"/>
                </a:lnTo>
                <a:lnTo>
                  <a:pt x="878713" y="44450"/>
                </a:lnTo>
                <a:lnTo>
                  <a:pt x="872363" y="44450"/>
                </a:lnTo>
                <a:lnTo>
                  <a:pt x="878713" y="38100"/>
                </a:lnTo>
                <a:lnTo>
                  <a:pt x="1662176" y="38100"/>
                </a:lnTo>
                <a:lnTo>
                  <a:pt x="1662176" y="31750"/>
                </a:lnTo>
                <a:close/>
              </a:path>
              <a:path w="1738629" h="1215389">
                <a:moveTo>
                  <a:pt x="878713" y="1202309"/>
                </a:moveTo>
                <a:lnTo>
                  <a:pt x="872363" y="1202309"/>
                </a:lnTo>
                <a:lnTo>
                  <a:pt x="866013" y="1208659"/>
                </a:lnTo>
                <a:lnTo>
                  <a:pt x="878713" y="1208659"/>
                </a:lnTo>
                <a:lnTo>
                  <a:pt x="878713" y="1202309"/>
                </a:lnTo>
                <a:close/>
              </a:path>
              <a:path w="1738629" h="1215389">
                <a:moveTo>
                  <a:pt x="1662176" y="0"/>
                </a:moveTo>
                <a:lnTo>
                  <a:pt x="1662176" y="76200"/>
                </a:lnTo>
                <a:lnTo>
                  <a:pt x="1725676" y="44450"/>
                </a:lnTo>
                <a:lnTo>
                  <a:pt x="1678304" y="44450"/>
                </a:lnTo>
                <a:lnTo>
                  <a:pt x="1681226" y="41655"/>
                </a:lnTo>
                <a:lnTo>
                  <a:pt x="1681226" y="34544"/>
                </a:lnTo>
                <a:lnTo>
                  <a:pt x="1678304" y="31750"/>
                </a:lnTo>
                <a:lnTo>
                  <a:pt x="1725676" y="31750"/>
                </a:lnTo>
                <a:lnTo>
                  <a:pt x="1662176" y="0"/>
                </a:lnTo>
                <a:close/>
              </a:path>
              <a:path w="1738629" h="1215389">
                <a:moveTo>
                  <a:pt x="878713" y="38100"/>
                </a:moveTo>
                <a:lnTo>
                  <a:pt x="872363" y="44450"/>
                </a:lnTo>
                <a:lnTo>
                  <a:pt x="878713" y="44450"/>
                </a:lnTo>
                <a:lnTo>
                  <a:pt x="878713" y="38100"/>
                </a:lnTo>
                <a:close/>
              </a:path>
              <a:path w="1738629" h="1215389">
                <a:moveTo>
                  <a:pt x="1662176" y="38100"/>
                </a:moveTo>
                <a:lnTo>
                  <a:pt x="878713" y="38100"/>
                </a:lnTo>
                <a:lnTo>
                  <a:pt x="878713" y="44450"/>
                </a:lnTo>
                <a:lnTo>
                  <a:pt x="1662176" y="44450"/>
                </a:lnTo>
                <a:lnTo>
                  <a:pt x="1662176" y="38100"/>
                </a:lnTo>
                <a:close/>
              </a:path>
              <a:path w="1738629" h="1215389">
                <a:moveTo>
                  <a:pt x="1725676" y="31750"/>
                </a:moveTo>
                <a:lnTo>
                  <a:pt x="1678304" y="31750"/>
                </a:lnTo>
                <a:lnTo>
                  <a:pt x="1681226" y="34544"/>
                </a:lnTo>
                <a:lnTo>
                  <a:pt x="1681226" y="41655"/>
                </a:lnTo>
                <a:lnTo>
                  <a:pt x="1678304" y="44450"/>
                </a:lnTo>
                <a:lnTo>
                  <a:pt x="1725676" y="44450"/>
                </a:lnTo>
                <a:lnTo>
                  <a:pt x="1738376" y="38100"/>
                </a:lnTo>
                <a:lnTo>
                  <a:pt x="1725676" y="317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B98D1E50-9558-46C3-9A85-6A45EA72624F}"/>
              </a:ext>
            </a:extLst>
          </p:cNvPr>
          <p:cNvSpPr/>
          <p:nvPr/>
        </p:nvSpPr>
        <p:spPr>
          <a:xfrm>
            <a:off x="6999223" y="2547938"/>
            <a:ext cx="1729105" cy="2383155"/>
          </a:xfrm>
          <a:custGeom>
            <a:avLst/>
            <a:gdLst/>
            <a:ahLst/>
            <a:cxnLst/>
            <a:rect l="l" t="t" r="r" b="b"/>
            <a:pathLst>
              <a:path w="1729104" h="2383154">
                <a:moveTo>
                  <a:pt x="861441" y="2370201"/>
                </a:moveTo>
                <a:lnTo>
                  <a:pt x="2921" y="2370201"/>
                </a:lnTo>
                <a:lnTo>
                  <a:pt x="0" y="2372995"/>
                </a:lnTo>
                <a:lnTo>
                  <a:pt x="0" y="2379980"/>
                </a:lnTo>
                <a:lnTo>
                  <a:pt x="2921" y="2382901"/>
                </a:lnTo>
                <a:lnTo>
                  <a:pt x="871220" y="2382901"/>
                </a:lnTo>
                <a:lnTo>
                  <a:pt x="874141" y="2379980"/>
                </a:lnTo>
                <a:lnTo>
                  <a:pt x="874141" y="2376551"/>
                </a:lnTo>
                <a:lnTo>
                  <a:pt x="861441" y="2376551"/>
                </a:lnTo>
                <a:lnTo>
                  <a:pt x="861441" y="2370201"/>
                </a:lnTo>
                <a:close/>
              </a:path>
              <a:path w="1729104" h="2383154">
                <a:moveTo>
                  <a:pt x="1652904" y="31750"/>
                </a:moveTo>
                <a:lnTo>
                  <a:pt x="864234" y="31750"/>
                </a:lnTo>
                <a:lnTo>
                  <a:pt x="861441" y="34544"/>
                </a:lnTo>
                <a:lnTo>
                  <a:pt x="861441" y="2376551"/>
                </a:lnTo>
                <a:lnTo>
                  <a:pt x="867791" y="2370201"/>
                </a:lnTo>
                <a:lnTo>
                  <a:pt x="874141" y="2370201"/>
                </a:lnTo>
                <a:lnTo>
                  <a:pt x="874141" y="44450"/>
                </a:lnTo>
                <a:lnTo>
                  <a:pt x="867791" y="44450"/>
                </a:lnTo>
                <a:lnTo>
                  <a:pt x="874141" y="38100"/>
                </a:lnTo>
                <a:lnTo>
                  <a:pt x="1652904" y="38100"/>
                </a:lnTo>
                <a:lnTo>
                  <a:pt x="1652904" y="31750"/>
                </a:lnTo>
                <a:close/>
              </a:path>
              <a:path w="1729104" h="2383154">
                <a:moveTo>
                  <a:pt x="874141" y="2370201"/>
                </a:moveTo>
                <a:lnTo>
                  <a:pt x="867791" y="2370201"/>
                </a:lnTo>
                <a:lnTo>
                  <a:pt x="861441" y="2376551"/>
                </a:lnTo>
                <a:lnTo>
                  <a:pt x="874141" y="2376551"/>
                </a:lnTo>
                <a:lnTo>
                  <a:pt x="874141" y="2370201"/>
                </a:lnTo>
                <a:close/>
              </a:path>
              <a:path w="1729104" h="2383154">
                <a:moveTo>
                  <a:pt x="1652904" y="0"/>
                </a:moveTo>
                <a:lnTo>
                  <a:pt x="1652904" y="76200"/>
                </a:lnTo>
                <a:lnTo>
                  <a:pt x="1716404" y="44450"/>
                </a:lnTo>
                <a:lnTo>
                  <a:pt x="1669160" y="44450"/>
                </a:lnTo>
                <a:lnTo>
                  <a:pt x="1671954" y="41655"/>
                </a:lnTo>
                <a:lnTo>
                  <a:pt x="1671954" y="34544"/>
                </a:lnTo>
                <a:lnTo>
                  <a:pt x="1669160" y="31750"/>
                </a:lnTo>
                <a:lnTo>
                  <a:pt x="1716404" y="31750"/>
                </a:lnTo>
                <a:lnTo>
                  <a:pt x="1652904" y="0"/>
                </a:lnTo>
                <a:close/>
              </a:path>
              <a:path w="1729104" h="2383154">
                <a:moveTo>
                  <a:pt x="874141" y="38100"/>
                </a:moveTo>
                <a:lnTo>
                  <a:pt x="867791" y="44450"/>
                </a:lnTo>
                <a:lnTo>
                  <a:pt x="874141" y="44450"/>
                </a:lnTo>
                <a:lnTo>
                  <a:pt x="874141" y="38100"/>
                </a:lnTo>
                <a:close/>
              </a:path>
              <a:path w="1729104" h="2383154">
                <a:moveTo>
                  <a:pt x="1652904" y="38100"/>
                </a:moveTo>
                <a:lnTo>
                  <a:pt x="874141" y="38100"/>
                </a:lnTo>
                <a:lnTo>
                  <a:pt x="874141" y="44450"/>
                </a:lnTo>
                <a:lnTo>
                  <a:pt x="1652904" y="44450"/>
                </a:lnTo>
                <a:lnTo>
                  <a:pt x="1652904" y="38100"/>
                </a:lnTo>
                <a:close/>
              </a:path>
              <a:path w="1729104" h="2383154">
                <a:moveTo>
                  <a:pt x="1716404" y="31750"/>
                </a:moveTo>
                <a:lnTo>
                  <a:pt x="1669160" y="31750"/>
                </a:lnTo>
                <a:lnTo>
                  <a:pt x="1671954" y="34544"/>
                </a:lnTo>
                <a:lnTo>
                  <a:pt x="1671954" y="41655"/>
                </a:lnTo>
                <a:lnTo>
                  <a:pt x="1669160" y="44450"/>
                </a:lnTo>
                <a:lnTo>
                  <a:pt x="1716404" y="44450"/>
                </a:lnTo>
                <a:lnTo>
                  <a:pt x="1729104" y="38100"/>
                </a:lnTo>
                <a:lnTo>
                  <a:pt x="1716404" y="3175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3994C656-22EC-450E-9314-81CBE6246CFB}"/>
              </a:ext>
            </a:extLst>
          </p:cNvPr>
          <p:cNvSpPr/>
          <p:nvPr/>
        </p:nvSpPr>
        <p:spPr>
          <a:xfrm>
            <a:off x="9582150" y="2955861"/>
            <a:ext cx="76200" cy="356870"/>
          </a:xfrm>
          <a:custGeom>
            <a:avLst/>
            <a:gdLst/>
            <a:ahLst/>
            <a:cxnLst/>
            <a:rect l="l" t="t" r="r" b="b"/>
            <a:pathLst>
              <a:path w="76200" h="356869">
                <a:moveTo>
                  <a:pt x="31750" y="280542"/>
                </a:moveTo>
                <a:lnTo>
                  <a:pt x="0" y="280542"/>
                </a:lnTo>
                <a:lnTo>
                  <a:pt x="38100" y="356742"/>
                </a:lnTo>
                <a:lnTo>
                  <a:pt x="66675" y="299592"/>
                </a:lnTo>
                <a:lnTo>
                  <a:pt x="34544" y="299592"/>
                </a:lnTo>
                <a:lnTo>
                  <a:pt x="31750" y="296799"/>
                </a:lnTo>
                <a:lnTo>
                  <a:pt x="31750" y="280542"/>
                </a:lnTo>
                <a:close/>
              </a:path>
              <a:path w="76200" h="356869">
                <a:moveTo>
                  <a:pt x="41655" y="0"/>
                </a:moveTo>
                <a:lnTo>
                  <a:pt x="34544" y="0"/>
                </a:lnTo>
                <a:lnTo>
                  <a:pt x="31750" y="2921"/>
                </a:lnTo>
                <a:lnTo>
                  <a:pt x="31750" y="296799"/>
                </a:lnTo>
                <a:lnTo>
                  <a:pt x="34544" y="299592"/>
                </a:lnTo>
                <a:lnTo>
                  <a:pt x="41655" y="299592"/>
                </a:lnTo>
                <a:lnTo>
                  <a:pt x="44450" y="296799"/>
                </a:lnTo>
                <a:lnTo>
                  <a:pt x="44450" y="2921"/>
                </a:lnTo>
                <a:lnTo>
                  <a:pt x="41655" y="0"/>
                </a:lnTo>
                <a:close/>
              </a:path>
              <a:path w="76200" h="356869">
                <a:moveTo>
                  <a:pt x="76200" y="280542"/>
                </a:moveTo>
                <a:lnTo>
                  <a:pt x="44450" y="280542"/>
                </a:lnTo>
                <a:lnTo>
                  <a:pt x="44450" y="296799"/>
                </a:lnTo>
                <a:lnTo>
                  <a:pt x="41655" y="299592"/>
                </a:lnTo>
                <a:lnTo>
                  <a:pt x="66675" y="299592"/>
                </a:lnTo>
                <a:lnTo>
                  <a:pt x="76200" y="280542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C04111A6-C224-46C9-A303-64A0EDC736E2}"/>
              </a:ext>
            </a:extLst>
          </p:cNvPr>
          <p:cNvSpPr/>
          <p:nvPr/>
        </p:nvSpPr>
        <p:spPr>
          <a:xfrm>
            <a:off x="5226811" y="4550601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1655826" y="0"/>
                </a:moveTo>
                <a:lnTo>
                  <a:pt x="125475" y="0"/>
                </a:lnTo>
                <a:lnTo>
                  <a:pt x="76616" y="9852"/>
                </a:lnTo>
                <a:lnTo>
                  <a:pt x="36734" y="36718"/>
                </a:lnTo>
                <a:lnTo>
                  <a:pt x="9854" y="76563"/>
                </a:lnTo>
                <a:lnTo>
                  <a:pt x="0" y="125349"/>
                </a:lnTo>
                <a:lnTo>
                  <a:pt x="0" y="626999"/>
                </a:lnTo>
                <a:lnTo>
                  <a:pt x="9854" y="675858"/>
                </a:lnTo>
                <a:lnTo>
                  <a:pt x="36734" y="715740"/>
                </a:lnTo>
                <a:lnTo>
                  <a:pt x="76616" y="742620"/>
                </a:lnTo>
                <a:lnTo>
                  <a:pt x="125475" y="752475"/>
                </a:lnTo>
                <a:lnTo>
                  <a:pt x="1655826" y="752475"/>
                </a:lnTo>
                <a:lnTo>
                  <a:pt x="1704611" y="742620"/>
                </a:lnTo>
                <a:lnTo>
                  <a:pt x="1744456" y="715740"/>
                </a:lnTo>
                <a:lnTo>
                  <a:pt x="1771322" y="675858"/>
                </a:lnTo>
                <a:lnTo>
                  <a:pt x="1781174" y="626999"/>
                </a:lnTo>
                <a:lnTo>
                  <a:pt x="1781174" y="125349"/>
                </a:lnTo>
                <a:lnTo>
                  <a:pt x="1771322" y="76563"/>
                </a:lnTo>
                <a:lnTo>
                  <a:pt x="1744456" y="36718"/>
                </a:lnTo>
                <a:lnTo>
                  <a:pt x="1704611" y="9852"/>
                </a:lnTo>
                <a:lnTo>
                  <a:pt x="16558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D7BCFA39-12C6-462D-9773-F93C9EB0D2FC}"/>
              </a:ext>
            </a:extLst>
          </p:cNvPr>
          <p:cNvSpPr/>
          <p:nvPr/>
        </p:nvSpPr>
        <p:spPr>
          <a:xfrm>
            <a:off x="5226811" y="4550601"/>
            <a:ext cx="1781175" cy="752475"/>
          </a:xfrm>
          <a:custGeom>
            <a:avLst/>
            <a:gdLst/>
            <a:ahLst/>
            <a:cxnLst/>
            <a:rect l="l" t="t" r="r" b="b"/>
            <a:pathLst>
              <a:path w="1781175" h="752475">
                <a:moveTo>
                  <a:pt x="0" y="125349"/>
                </a:moveTo>
                <a:lnTo>
                  <a:pt x="9854" y="76563"/>
                </a:lnTo>
                <a:lnTo>
                  <a:pt x="36734" y="36718"/>
                </a:lnTo>
                <a:lnTo>
                  <a:pt x="76616" y="9852"/>
                </a:lnTo>
                <a:lnTo>
                  <a:pt x="125475" y="0"/>
                </a:lnTo>
                <a:lnTo>
                  <a:pt x="1655826" y="0"/>
                </a:lnTo>
                <a:lnTo>
                  <a:pt x="1704611" y="9852"/>
                </a:lnTo>
                <a:lnTo>
                  <a:pt x="1744456" y="36718"/>
                </a:lnTo>
                <a:lnTo>
                  <a:pt x="1771322" y="76563"/>
                </a:lnTo>
                <a:lnTo>
                  <a:pt x="1781174" y="125349"/>
                </a:lnTo>
                <a:lnTo>
                  <a:pt x="1781174" y="626999"/>
                </a:lnTo>
                <a:lnTo>
                  <a:pt x="1771322" y="675858"/>
                </a:lnTo>
                <a:lnTo>
                  <a:pt x="1744456" y="715740"/>
                </a:lnTo>
                <a:lnTo>
                  <a:pt x="1704611" y="742620"/>
                </a:lnTo>
                <a:lnTo>
                  <a:pt x="1655826" y="752475"/>
                </a:lnTo>
                <a:lnTo>
                  <a:pt x="125475" y="752475"/>
                </a:lnTo>
                <a:lnTo>
                  <a:pt x="76616" y="742620"/>
                </a:lnTo>
                <a:lnTo>
                  <a:pt x="36734" y="715740"/>
                </a:lnTo>
                <a:lnTo>
                  <a:pt x="9854" y="675858"/>
                </a:lnTo>
                <a:lnTo>
                  <a:pt x="0" y="626999"/>
                </a:lnTo>
                <a:lnTo>
                  <a:pt x="0" y="125349"/>
                </a:lnTo>
                <a:close/>
              </a:path>
            </a:pathLst>
          </a:custGeom>
          <a:ln w="14287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1">
            <a:extLst>
              <a:ext uri="{FF2B5EF4-FFF2-40B4-BE49-F238E27FC236}">
                <a16:creationId xmlns:a16="http://schemas.microsoft.com/office/drawing/2014/main" id="{08F397A7-D13F-4B7E-AF41-355A18BB936C}"/>
              </a:ext>
            </a:extLst>
          </p:cNvPr>
          <p:cNvSpPr txBox="1"/>
          <p:nvPr/>
        </p:nvSpPr>
        <p:spPr>
          <a:xfrm>
            <a:off x="5408040" y="4779328"/>
            <a:ext cx="1415415" cy="2717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00" b="1" spc="-70" dirty="0">
                <a:solidFill>
                  <a:srgbClr val="404040"/>
                </a:solidFill>
                <a:latin typeface="Calibri"/>
                <a:cs typeface="Calibri"/>
              </a:rPr>
              <a:t>Model </a:t>
            </a:r>
            <a:r>
              <a:rPr sz="1600" b="1" spc="-45" dirty="0">
                <a:solidFill>
                  <a:srgbClr val="404040"/>
                </a:solidFill>
                <a:latin typeface="Calibri"/>
                <a:cs typeface="Calibri"/>
              </a:rPr>
              <a:t>Evaluation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DBC65805-3831-4E46-B49C-C13EA28C85BB}"/>
              </a:ext>
            </a:extLst>
          </p:cNvPr>
          <p:cNvSpPr/>
          <p:nvPr/>
        </p:nvSpPr>
        <p:spPr>
          <a:xfrm>
            <a:off x="1323975" y="1404938"/>
            <a:ext cx="9544050" cy="428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E3F47392-443D-40F3-B427-227ECAE252E6}"/>
              </a:ext>
            </a:extLst>
          </p:cNvPr>
          <p:cNvSpPr txBox="1"/>
          <p:nvPr/>
        </p:nvSpPr>
        <p:spPr>
          <a:xfrm>
            <a:off x="5223128" y="1466873"/>
            <a:ext cx="1738630" cy="31931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b="1" spc="-110" dirty="0">
                <a:solidFill>
                  <a:srgbClr val="FFFFFF"/>
                </a:solidFill>
                <a:latin typeface="Calibri"/>
                <a:cs typeface="Calibri"/>
              </a:rPr>
              <a:t>MATH/</a:t>
            </a:r>
            <a:r>
              <a:rPr sz="2000" b="1" spc="-110" dirty="0">
                <a:solidFill>
                  <a:srgbClr val="FFFFFF"/>
                </a:solidFill>
                <a:latin typeface="Calibri"/>
                <a:cs typeface="Calibri"/>
              </a:rPr>
              <a:t>STATISTICS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5598A0F9-BC90-4254-BD3B-697476F77F30}"/>
              </a:ext>
            </a:extLst>
          </p:cNvPr>
          <p:cNvSpPr txBox="1"/>
          <p:nvPr/>
        </p:nvSpPr>
        <p:spPr>
          <a:xfrm>
            <a:off x="1408049" y="1442720"/>
            <a:ext cx="95250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b="1" spc="-80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88AB0CFB-F970-4D65-ACDC-E9DB4CE5140B}"/>
              </a:ext>
            </a:extLst>
          </p:cNvPr>
          <p:cNvSpPr txBox="1"/>
          <p:nvPr/>
        </p:nvSpPr>
        <p:spPr>
          <a:xfrm>
            <a:off x="8830309" y="1457261"/>
            <a:ext cx="1955164" cy="328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00" b="1" spc="-15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95" dirty="0">
                <a:solidFill>
                  <a:srgbClr val="FFFFFF"/>
                </a:solidFill>
                <a:latin typeface="Calibri"/>
                <a:cs typeface="Calibri"/>
              </a:rPr>
              <a:t>SCIENCE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03208687-E398-4007-BB22-30DFDB2E8992}"/>
              </a:ext>
            </a:extLst>
          </p:cNvPr>
          <p:cNvSpPr/>
          <p:nvPr/>
        </p:nvSpPr>
        <p:spPr>
          <a:xfrm>
            <a:off x="2562225" y="4056063"/>
            <a:ext cx="7065645" cy="1947545"/>
          </a:xfrm>
          <a:custGeom>
            <a:avLst/>
            <a:gdLst/>
            <a:ahLst/>
            <a:cxnLst/>
            <a:rect l="l" t="t" r="r" b="b"/>
            <a:pathLst>
              <a:path w="7065645" h="1947545">
                <a:moveTo>
                  <a:pt x="7062343" y="0"/>
                </a:moveTo>
                <a:lnTo>
                  <a:pt x="7055358" y="0"/>
                </a:lnTo>
                <a:lnTo>
                  <a:pt x="7052564" y="2794"/>
                </a:lnTo>
                <a:lnTo>
                  <a:pt x="7052564" y="48006"/>
                </a:lnTo>
                <a:lnTo>
                  <a:pt x="7055358" y="50800"/>
                </a:lnTo>
                <a:lnTo>
                  <a:pt x="7062343" y="50800"/>
                </a:lnTo>
                <a:lnTo>
                  <a:pt x="7065264" y="48006"/>
                </a:lnTo>
                <a:lnTo>
                  <a:pt x="7065264" y="2794"/>
                </a:lnTo>
                <a:lnTo>
                  <a:pt x="7062343" y="0"/>
                </a:lnTo>
                <a:close/>
              </a:path>
              <a:path w="7065645" h="1947545">
                <a:moveTo>
                  <a:pt x="7062343" y="88900"/>
                </a:moveTo>
                <a:lnTo>
                  <a:pt x="7055358" y="88900"/>
                </a:lnTo>
                <a:lnTo>
                  <a:pt x="7052564" y="91693"/>
                </a:lnTo>
                <a:lnTo>
                  <a:pt x="7052564" y="136906"/>
                </a:lnTo>
                <a:lnTo>
                  <a:pt x="7055358" y="139700"/>
                </a:lnTo>
                <a:lnTo>
                  <a:pt x="7062343" y="139700"/>
                </a:lnTo>
                <a:lnTo>
                  <a:pt x="7065264" y="136906"/>
                </a:lnTo>
                <a:lnTo>
                  <a:pt x="7065264" y="91693"/>
                </a:lnTo>
                <a:lnTo>
                  <a:pt x="7062343" y="88900"/>
                </a:lnTo>
                <a:close/>
              </a:path>
              <a:path w="7065645" h="1947545">
                <a:moveTo>
                  <a:pt x="7062343" y="177800"/>
                </a:moveTo>
                <a:lnTo>
                  <a:pt x="7055358" y="177800"/>
                </a:lnTo>
                <a:lnTo>
                  <a:pt x="7052564" y="180594"/>
                </a:lnTo>
                <a:lnTo>
                  <a:pt x="7052564" y="225806"/>
                </a:lnTo>
                <a:lnTo>
                  <a:pt x="7055358" y="228600"/>
                </a:lnTo>
                <a:lnTo>
                  <a:pt x="7062343" y="228600"/>
                </a:lnTo>
                <a:lnTo>
                  <a:pt x="7065264" y="225806"/>
                </a:lnTo>
                <a:lnTo>
                  <a:pt x="7065264" y="180594"/>
                </a:lnTo>
                <a:lnTo>
                  <a:pt x="7062343" y="177800"/>
                </a:lnTo>
                <a:close/>
              </a:path>
              <a:path w="7065645" h="1947545">
                <a:moveTo>
                  <a:pt x="7062343" y="266700"/>
                </a:moveTo>
                <a:lnTo>
                  <a:pt x="7055358" y="266700"/>
                </a:lnTo>
                <a:lnTo>
                  <a:pt x="7052564" y="269494"/>
                </a:lnTo>
                <a:lnTo>
                  <a:pt x="7052564" y="314706"/>
                </a:lnTo>
                <a:lnTo>
                  <a:pt x="7055358" y="317500"/>
                </a:lnTo>
                <a:lnTo>
                  <a:pt x="7062343" y="317500"/>
                </a:lnTo>
                <a:lnTo>
                  <a:pt x="7065264" y="314706"/>
                </a:lnTo>
                <a:lnTo>
                  <a:pt x="7065264" y="269494"/>
                </a:lnTo>
                <a:lnTo>
                  <a:pt x="7062343" y="266700"/>
                </a:lnTo>
                <a:close/>
              </a:path>
              <a:path w="7065645" h="1947545">
                <a:moveTo>
                  <a:pt x="7062343" y="355600"/>
                </a:moveTo>
                <a:lnTo>
                  <a:pt x="7055358" y="355600"/>
                </a:lnTo>
                <a:lnTo>
                  <a:pt x="7052564" y="358394"/>
                </a:lnTo>
                <a:lnTo>
                  <a:pt x="7052564" y="403606"/>
                </a:lnTo>
                <a:lnTo>
                  <a:pt x="7055358" y="406400"/>
                </a:lnTo>
                <a:lnTo>
                  <a:pt x="7062343" y="406400"/>
                </a:lnTo>
                <a:lnTo>
                  <a:pt x="7065264" y="403606"/>
                </a:lnTo>
                <a:lnTo>
                  <a:pt x="7065264" y="358394"/>
                </a:lnTo>
                <a:lnTo>
                  <a:pt x="7062343" y="355600"/>
                </a:lnTo>
                <a:close/>
              </a:path>
              <a:path w="7065645" h="1947545">
                <a:moveTo>
                  <a:pt x="7062343" y="444500"/>
                </a:moveTo>
                <a:lnTo>
                  <a:pt x="7055358" y="444500"/>
                </a:lnTo>
                <a:lnTo>
                  <a:pt x="7052564" y="447294"/>
                </a:lnTo>
                <a:lnTo>
                  <a:pt x="7052564" y="492506"/>
                </a:lnTo>
                <a:lnTo>
                  <a:pt x="7055358" y="495300"/>
                </a:lnTo>
                <a:lnTo>
                  <a:pt x="7062343" y="495300"/>
                </a:lnTo>
                <a:lnTo>
                  <a:pt x="7065264" y="492506"/>
                </a:lnTo>
                <a:lnTo>
                  <a:pt x="7065264" y="447294"/>
                </a:lnTo>
                <a:lnTo>
                  <a:pt x="7062343" y="444500"/>
                </a:lnTo>
                <a:close/>
              </a:path>
              <a:path w="7065645" h="1947545">
                <a:moveTo>
                  <a:pt x="7062343" y="533400"/>
                </a:moveTo>
                <a:lnTo>
                  <a:pt x="7055358" y="533400"/>
                </a:lnTo>
                <a:lnTo>
                  <a:pt x="7052564" y="536194"/>
                </a:lnTo>
                <a:lnTo>
                  <a:pt x="7052564" y="581406"/>
                </a:lnTo>
                <a:lnTo>
                  <a:pt x="7055358" y="584200"/>
                </a:lnTo>
                <a:lnTo>
                  <a:pt x="7062343" y="584200"/>
                </a:lnTo>
                <a:lnTo>
                  <a:pt x="7065264" y="581406"/>
                </a:lnTo>
                <a:lnTo>
                  <a:pt x="7065264" y="536194"/>
                </a:lnTo>
                <a:lnTo>
                  <a:pt x="7062343" y="533400"/>
                </a:lnTo>
                <a:close/>
              </a:path>
              <a:path w="7065645" h="1947545">
                <a:moveTo>
                  <a:pt x="7062343" y="622300"/>
                </a:moveTo>
                <a:lnTo>
                  <a:pt x="7055358" y="622300"/>
                </a:lnTo>
                <a:lnTo>
                  <a:pt x="7052564" y="625094"/>
                </a:lnTo>
                <a:lnTo>
                  <a:pt x="7052564" y="670306"/>
                </a:lnTo>
                <a:lnTo>
                  <a:pt x="7055358" y="673100"/>
                </a:lnTo>
                <a:lnTo>
                  <a:pt x="7062343" y="673100"/>
                </a:lnTo>
                <a:lnTo>
                  <a:pt x="7065264" y="670306"/>
                </a:lnTo>
                <a:lnTo>
                  <a:pt x="7065264" y="625094"/>
                </a:lnTo>
                <a:lnTo>
                  <a:pt x="7062343" y="622300"/>
                </a:lnTo>
                <a:close/>
              </a:path>
              <a:path w="7065645" h="1947545">
                <a:moveTo>
                  <a:pt x="7062343" y="711200"/>
                </a:moveTo>
                <a:lnTo>
                  <a:pt x="7055358" y="711200"/>
                </a:lnTo>
                <a:lnTo>
                  <a:pt x="7052564" y="713994"/>
                </a:lnTo>
                <a:lnTo>
                  <a:pt x="7052564" y="759206"/>
                </a:lnTo>
                <a:lnTo>
                  <a:pt x="7055358" y="762000"/>
                </a:lnTo>
                <a:lnTo>
                  <a:pt x="7062343" y="762000"/>
                </a:lnTo>
                <a:lnTo>
                  <a:pt x="7065264" y="759206"/>
                </a:lnTo>
                <a:lnTo>
                  <a:pt x="7065264" y="713994"/>
                </a:lnTo>
                <a:lnTo>
                  <a:pt x="7062343" y="711200"/>
                </a:lnTo>
                <a:close/>
              </a:path>
              <a:path w="7065645" h="1947545">
                <a:moveTo>
                  <a:pt x="7062343" y="800100"/>
                </a:moveTo>
                <a:lnTo>
                  <a:pt x="7055358" y="800100"/>
                </a:lnTo>
                <a:lnTo>
                  <a:pt x="7052564" y="802894"/>
                </a:lnTo>
                <a:lnTo>
                  <a:pt x="7052564" y="848106"/>
                </a:lnTo>
                <a:lnTo>
                  <a:pt x="7055358" y="850900"/>
                </a:lnTo>
                <a:lnTo>
                  <a:pt x="7062343" y="850900"/>
                </a:lnTo>
                <a:lnTo>
                  <a:pt x="7065264" y="848106"/>
                </a:lnTo>
                <a:lnTo>
                  <a:pt x="7065264" y="802894"/>
                </a:lnTo>
                <a:lnTo>
                  <a:pt x="7062343" y="800100"/>
                </a:lnTo>
                <a:close/>
              </a:path>
              <a:path w="7065645" h="1947545">
                <a:moveTo>
                  <a:pt x="7062343" y="889000"/>
                </a:moveTo>
                <a:lnTo>
                  <a:pt x="7055358" y="889000"/>
                </a:lnTo>
                <a:lnTo>
                  <a:pt x="7052564" y="891794"/>
                </a:lnTo>
                <a:lnTo>
                  <a:pt x="7052564" y="937006"/>
                </a:lnTo>
                <a:lnTo>
                  <a:pt x="7055358" y="939800"/>
                </a:lnTo>
                <a:lnTo>
                  <a:pt x="7062343" y="939800"/>
                </a:lnTo>
                <a:lnTo>
                  <a:pt x="7065264" y="937006"/>
                </a:lnTo>
                <a:lnTo>
                  <a:pt x="7065264" y="891794"/>
                </a:lnTo>
                <a:lnTo>
                  <a:pt x="7062343" y="889000"/>
                </a:lnTo>
                <a:close/>
              </a:path>
              <a:path w="7065645" h="1947545">
                <a:moveTo>
                  <a:pt x="7062343" y="977900"/>
                </a:moveTo>
                <a:lnTo>
                  <a:pt x="7055358" y="977900"/>
                </a:lnTo>
                <a:lnTo>
                  <a:pt x="7052564" y="980694"/>
                </a:lnTo>
                <a:lnTo>
                  <a:pt x="7052564" y="1025906"/>
                </a:lnTo>
                <a:lnTo>
                  <a:pt x="7055358" y="1028700"/>
                </a:lnTo>
                <a:lnTo>
                  <a:pt x="7062343" y="1028700"/>
                </a:lnTo>
                <a:lnTo>
                  <a:pt x="7065264" y="1025906"/>
                </a:lnTo>
                <a:lnTo>
                  <a:pt x="7065264" y="980694"/>
                </a:lnTo>
                <a:lnTo>
                  <a:pt x="7062343" y="977900"/>
                </a:lnTo>
                <a:close/>
              </a:path>
              <a:path w="7065645" h="1947545">
                <a:moveTo>
                  <a:pt x="7062343" y="1066800"/>
                </a:moveTo>
                <a:lnTo>
                  <a:pt x="7055358" y="1066800"/>
                </a:lnTo>
                <a:lnTo>
                  <a:pt x="7052564" y="1069594"/>
                </a:lnTo>
                <a:lnTo>
                  <a:pt x="7052564" y="1114806"/>
                </a:lnTo>
                <a:lnTo>
                  <a:pt x="7055358" y="1117600"/>
                </a:lnTo>
                <a:lnTo>
                  <a:pt x="7062343" y="1117600"/>
                </a:lnTo>
                <a:lnTo>
                  <a:pt x="7065264" y="1114806"/>
                </a:lnTo>
                <a:lnTo>
                  <a:pt x="7065264" y="1069594"/>
                </a:lnTo>
                <a:lnTo>
                  <a:pt x="7062343" y="1066800"/>
                </a:lnTo>
                <a:close/>
              </a:path>
              <a:path w="7065645" h="1947545">
                <a:moveTo>
                  <a:pt x="7062343" y="1155700"/>
                </a:moveTo>
                <a:lnTo>
                  <a:pt x="7055358" y="1155700"/>
                </a:lnTo>
                <a:lnTo>
                  <a:pt x="7052564" y="1158494"/>
                </a:lnTo>
                <a:lnTo>
                  <a:pt x="7052564" y="1203706"/>
                </a:lnTo>
                <a:lnTo>
                  <a:pt x="7055358" y="1206500"/>
                </a:lnTo>
                <a:lnTo>
                  <a:pt x="7062343" y="1206500"/>
                </a:lnTo>
                <a:lnTo>
                  <a:pt x="7065264" y="1203706"/>
                </a:lnTo>
                <a:lnTo>
                  <a:pt x="7065264" y="1158494"/>
                </a:lnTo>
                <a:lnTo>
                  <a:pt x="7062343" y="1155700"/>
                </a:lnTo>
                <a:close/>
              </a:path>
              <a:path w="7065645" h="1947545">
                <a:moveTo>
                  <a:pt x="7062343" y="1244600"/>
                </a:moveTo>
                <a:lnTo>
                  <a:pt x="7055358" y="1244600"/>
                </a:lnTo>
                <a:lnTo>
                  <a:pt x="7052564" y="1247394"/>
                </a:lnTo>
                <a:lnTo>
                  <a:pt x="7052564" y="1292606"/>
                </a:lnTo>
                <a:lnTo>
                  <a:pt x="7055358" y="1295400"/>
                </a:lnTo>
                <a:lnTo>
                  <a:pt x="7062343" y="1295400"/>
                </a:lnTo>
                <a:lnTo>
                  <a:pt x="7065264" y="1292606"/>
                </a:lnTo>
                <a:lnTo>
                  <a:pt x="7065264" y="1247394"/>
                </a:lnTo>
                <a:lnTo>
                  <a:pt x="7062343" y="1244600"/>
                </a:lnTo>
                <a:close/>
              </a:path>
              <a:path w="7065645" h="1947545">
                <a:moveTo>
                  <a:pt x="7062343" y="1333500"/>
                </a:moveTo>
                <a:lnTo>
                  <a:pt x="7055358" y="1333500"/>
                </a:lnTo>
                <a:lnTo>
                  <a:pt x="7052564" y="1336294"/>
                </a:lnTo>
                <a:lnTo>
                  <a:pt x="7052564" y="1381506"/>
                </a:lnTo>
                <a:lnTo>
                  <a:pt x="7055358" y="1384300"/>
                </a:lnTo>
                <a:lnTo>
                  <a:pt x="7062343" y="1384300"/>
                </a:lnTo>
                <a:lnTo>
                  <a:pt x="7065264" y="1381506"/>
                </a:lnTo>
                <a:lnTo>
                  <a:pt x="7065264" y="1336294"/>
                </a:lnTo>
                <a:lnTo>
                  <a:pt x="7062343" y="1333500"/>
                </a:lnTo>
                <a:close/>
              </a:path>
              <a:path w="7065645" h="1947545">
                <a:moveTo>
                  <a:pt x="7062343" y="1422400"/>
                </a:moveTo>
                <a:lnTo>
                  <a:pt x="7055358" y="1422400"/>
                </a:lnTo>
                <a:lnTo>
                  <a:pt x="7052564" y="1425194"/>
                </a:lnTo>
                <a:lnTo>
                  <a:pt x="7052564" y="1470406"/>
                </a:lnTo>
                <a:lnTo>
                  <a:pt x="7055358" y="1473200"/>
                </a:lnTo>
                <a:lnTo>
                  <a:pt x="7062343" y="1473200"/>
                </a:lnTo>
                <a:lnTo>
                  <a:pt x="7065264" y="1470406"/>
                </a:lnTo>
                <a:lnTo>
                  <a:pt x="7065264" y="1425194"/>
                </a:lnTo>
                <a:lnTo>
                  <a:pt x="7062343" y="1422400"/>
                </a:lnTo>
                <a:close/>
              </a:path>
              <a:path w="7065645" h="1947545">
                <a:moveTo>
                  <a:pt x="7062343" y="1511300"/>
                </a:moveTo>
                <a:lnTo>
                  <a:pt x="7055358" y="1511300"/>
                </a:lnTo>
                <a:lnTo>
                  <a:pt x="7052564" y="1514094"/>
                </a:lnTo>
                <a:lnTo>
                  <a:pt x="7052564" y="1559306"/>
                </a:lnTo>
                <a:lnTo>
                  <a:pt x="7055358" y="1562100"/>
                </a:lnTo>
                <a:lnTo>
                  <a:pt x="7062343" y="1562100"/>
                </a:lnTo>
                <a:lnTo>
                  <a:pt x="7065264" y="1559306"/>
                </a:lnTo>
                <a:lnTo>
                  <a:pt x="7065264" y="1514094"/>
                </a:lnTo>
                <a:lnTo>
                  <a:pt x="7062343" y="1511300"/>
                </a:lnTo>
                <a:close/>
              </a:path>
              <a:path w="7065645" h="1947545">
                <a:moveTo>
                  <a:pt x="7062343" y="1600200"/>
                </a:moveTo>
                <a:lnTo>
                  <a:pt x="7055358" y="1600200"/>
                </a:lnTo>
                <a:lnTo>
                  <a:pt x="7052564" y="1602994"/>
                </a:lnTo>
                <a:lnTo>
                  <a:pt x="7052564" y="1648206"/>
                </a:lnTo>
                <a:lnTo>
                  <a:pt x="7055358" y="1651000"/>
                </a:lnTo>
                <a:lnTo>
                  <a:pt x="7062343" y="1651000"/>
                </a:lnTo>
                <a:lnTo>
                  <a:pt x="7065264" y="1648206"/>
                </a:lnTo>
                <a:lnTo>
                  <a:pt x="7065264" y="1602994"/>
                </a:lnTo>
                <a:lnTo>
                  <a:pt x="7062343" y="1600200"/>
                </a:lnTo>
                <a:close/>
              </a:path>
              <a:path w="7065645" h="1947545">
                <a:moveTo>
                  <a:pt x="7062343" y="1689100"/>
                </a:moveTo>
                <a:lnTo>
                  <a:pt x="7055358" y="1689100"/>
                </a:lnTo>
                <a:lnTo>
                  <a:pt x="7052564" y="1691894"/>
                </a:lnTo>
                <a:lnTo>
                  <a:pt x="7052564" y="1737106"/>
                </a:lnTo>
                <a:lnTo>
                  <a:pt x="7055358" y="1739900"/>
                </a:lnTo>
                <a:lnTo>
                  <a:pt x="7062343" y="1739900"/>
                </a:lnTo>
                <a:lnTo>
                  <a:pt x="7065264" y="1737106"/>
                </a:lnTo>
                <a:lnTo>
                  <a:pt x="7065264" y="1691894"/>
                </a:lnTo>
                <a:lnTo>
                  <a:pt x="7062343" y="1689100"/>
                </a:lnTo>
                <a:close/>
              </a:path>
              <a:path w="7065645" h="1947545">
                <a:moveTo>
                  <a:pt x="7062343" y="1778000"/>
                </a:moveTo>
                <a:lnTo>
                  <a:pt x="7055358" y="1778000"/>
                </a:lnTo>
                <a:lnTo>
                  <a:pt x="7052564" y="1780794"/>
                </a:lnTo>
                <a:lnTo>
                  <a:pt x="7052564" y="1826006"/>
                </a:lnTo>
                <a:lnTo>
                  <a:pt x="7055358" y="1828800"/>
                </a:lnTo>
                <a:lnTo>
                  <a:pt x="7062343" y="1828800"/>
                </a:lnTo>
                <a:lnTo>
                  <a:pt x="7065264" y="1826006"/>
                </a:lnTo>
                <a:lnTo>
                  <a:pt x="7065264" y="1780794"/>
                </a:lnTo>
                <a:lnTo>
                  <a:pt x="7062343" y="1778000"/>
                </a:lnTo>
                <a:close/>
              </a:path>
              <a:path w="7065645" h="1947545">
                <a:moveTo>
                  <a:pt x="7062343" y="1866900"/>
                </a:moveTo>
                <a:lnTo>
                  <a:pt x="7055358" y="1866900"/>
                </a:lnTo>
                <a:lnTo>
                  <a:pt x="7052564" y="1869694"/>
                </a:lnTo>
                <a:lnTo>
                  <a:pt x="7052564" y="1914906"/>
                </a:lnTo>
                <a:lnTo>
                  <a:pt x="7055358" y="1917700"/>
                </a:lnTo>
                <a:lnTo>
                  <a:pt x="7062343" y="1917700"/>
                </a:lnTo>
                <a:lnTo>
                  <a:pt x="7065264" y="1914906"/>
                </a:lnTo>
                <a:lnTo>
                  <a:pt x="7065264" y="1869694"/>
                </a:lnTo>
                <a:lnTo>
                  <a:pt x="7062343" y="1866900"/>
                </a:lnTo>
                <a:close/>
              </a:path>
              <a:path w="7065645" h="1947545">
                <a:moveTo>
                  <a:pt x="7041260" y="1934718"/>
                </a:moveTo>
                <a:lnTo>
                  <a:pt x="6996176" y="1934718"/>
                </a:lnTo>
                <a:lnTo>
                  <a:pt x="6993382" y="1937639"/>
                </a:lnTo>
                <a:lnTo>
                  <a:pt x="6993382" y="1944624"/>
                </a:lnTo>
                <a:lnTo>
                  <a:pt x="6996176" y="1947418"/>
                </a:lnTo>
                <a:lnTo>
                  <a:pt x="7041260" y="1947418"/>
                </a:lnTo>
                <a:lnTo>
                  <a:pt x="7044182" y="1944624"/>
                </a:lnTo>
                <a:lnTo>
                  <a:pt x="7044182" y="1937639"/>
                </a:lnTo>
                <a:lnTo>
                  <a:pt x="7041260" y="1934718"/>
                </a:lnTo>
                <a:close/>
              </a:path>
              <a:path w="7065645" h="1947545">
                <a:moveTo>
                  <a:pt x="6952360" y="1934718"/>
                </a:moveTo>
                <a:lnTo>
                  <a:pt x="6907276" y="1934718"/>
                </a:lnTo>
                <a:lnTo>
                  <a:pt x="6904482" y="1937639"/>
                </a:lnTo>
                <a:lnTo>
                  <a:pt x="6904482" y="1944624"/>
                </a:lnTo>
                <a:lnTo>
                  <a:pt x="6907276" y="1947418"/>
                </a:lnTo>
                <a:lnTo>
                  <a:pt x="6952360" y="1947418"/>
                </a:lnTo>
                <a:lnTo>
                  <a:pt x="6955282" y="1944624"/>
                </a:lnTo>
                <a:lnTo>
                  <a:pt x="6955282" y="1937639"/>
                </a:lnTo>
                <a:lnTo>
                  <a:pt x="6952360" y="1934718"/>
                </a:lnTo>
                <a:close/>
              </a:path>
              <a:path w="7065645" h="1947545">
                <a:moveTo>
                  <a:pt x="6863460" y="1934718"/>
                </a:moveTo>
                <a:lnTo>
                  <a:pt x="6818376" y="1934718"/>
                </a:lnTo>
                <a:lnTo>
                  <a:pt x="6815582" y="1937639"/>
                </a:lnTo>
                <a:lnTo>
                  <a:pt x="6815582" y="1944624"/>
                </a:lnTo>
                <a:lnTo>
                  <a:pt x="6818376" y="1947418"/>
                </a:lnTo>
                <a:lnTo>
                  <a:pt x="6863460" y="1947418"/>
                </a:lnTo>
                <a:lnTo>
                  <a:pt x="6866382" y="1944624"/>
                </a:lnTo>
                <a:lnTo>
                  <a:pt x="6866382" y="1937639"/>
                </a:lnTo>
                <a:lnTo>
                  <a:pt x="6863460" y="1934718"/>
                </a:lnTo>
                <a:close/>
              </a:path>
              <a:path w="7065645" h="1947545">
                <a:moveTo>
                  <a:pt x="6774560" y="1934718"/>
                </a:moveTo>
                <a:lnTo>
                  <a:pt x="6729476" y="1934718"/>
                </a:lnTo>
                <a:lnTo>
                  <a:pt x="6726682" y="1937639"/>
                </a:lnTo>
                <a:lnTo>
                  <a:pt x="6726682" y="1944624"/>
                </a:lnTo>
                <a:lnTo>
                  <a:pt x="6729476" y="1947418"/>
                </a:lnTo>
                <a:lnTo>
                  <a:pt x="6774560" y="1947418"/>
                </a:lnTo>
                <a:lnTo>
                  <a:pt x="6777482" y="1944624"/>
                </a:lnTo>
                <a:lnTo>
                  <a:pt x="6777482" y="1937639"/>
                </a:lnTo>
                <a:lnTo>
                  <a:pt x="6774560" y="1934718"/>
                </a:lnTo>
                <a:close/>
              </a:path>
              <a:path w="7065645" h="1947545">
                <a:moveTo>
                  <a:pt x="6685660" y="1934718"/>
                </a:moveTo>
                <a:lnTo>
                  <a:pt x="6640576" y="1934718"/>
                </a:lnTo>
                <a:lnTo>
                  <a:pt x="6637782" y="1937639"/>
                </a:lnTo>
                <a:lnTo>
                  <a:pt x="6637782" y="1944624"/>
                </a:lnTo>
                <a:lnTo>
                  <a:pt x="6640576" y="1947418"/>
                </a:lnTo>
                <a:lnTo>
                  <a:pt x="6685660" y="1947418"/>
                </a:lnTo>
                <a:lnTo>
                  <a:pt x="6688582" y="1944624"/>
                </a:lnTo>
                <a:lnTo>
                  <a:pt x="6688582" y="1937639"/>
                </a:lnTo>
                <a:lnTo>
                  <a:pt x="6685660" y="1934718"/>
                </a:lnTo>
                <a:close/>
              </a:path>
              <a:path w="7065645" h="1947545">
                <a:moveTo>
                  <a:pt x="6596760" y="1934718"/>
                </a:moveTo>
                <a:lnTo>
                  <a:pt x="6551676" y="1934718"/>
                </a:lnTo>
                <a:lnTo>
                  <a:pt x="6548882" y="1937639"/>
                </a:lnTo>
                <a:lnTo>
                  <a:pt x="6548882" y="1944624"/>
                </a:lnTo>
                <a:lnTo>
                  <a:pt x="6551676" y="1947418"/>
                </a:lnTo>
                <a:lnTo>
                  <a:pt x="6596760" y="1947418"/>
                </a:lnTo>
                <a:lnTo>
                  <a:pt x="6599682" y="1944624"/>
                </a:lnTo>
                <a:lnTo>
                  <a:pt x="6599682" y="1937639"/>
                </a:lnTo>
                <a:lnTo>
                  <a:pt x="6596760" y="1934718"/>
                </a:lnTo>
                <a:close/>
              </a:path>
              <a:path w="7065645" h="1947545">
                <a:moveTo>
                  <a:pt x="6507860" y="1934718"/>
                </a:moveTo>
                <a:lnTo>
                  <a:pt x="6462776" y="1934718"/>
                </a:lnTo>
                <a:lnTo>
                  <a:pt x="6459982" y="1937639"/>
                </a:lnTo>
                <a:lnTo>
                  <a:pt x="6459982" y="1944624"/>
                </a:lnTo>
                <a:lnTo>
                  <a:pt x="6462776" y="1947418"/>
                </a:lnTo>
                <a:lnTo>
                  <a:pt x="6507860" y="1947418"/>
                </a:lnTo>
                <a:lnTo>
                  <a:pt x="6510782" y="1944624"/>
                </a:lnTo>
                <a:lnTo>
                  <a:pt x="6510782" y="1937639"/>
                </a:lnTo>
                <a:lnTo>
                  <a:pt x="6507860" y="1934718"/>
                </a:lnTo>
                <a:close/>
              </a:path>
              <a:path w="7065645" h="1947545">
                <a:moveTo>
                  <a:pt x="6418960" y="1934718"/>
                </a:moveTo>
                <a:lnTo>
                  <a:pt x="6373876" y="1934718"/>
                </a:lnTo>
                <a:lnTo>
                  <a:pt x="6371082" y="1937639"/>
                </a:lnTo>
                <a:lnTo>
                  <a:pt x="6371082" y="1944624"/>
                </a:lnTo>
                <a:lnTo>
                  <a:pt x="6373876" y="1947418"/>
                </a:lnTo>
                <a:lnTo>
                  <a:pt x="6418960" y="1947418"/>
                </a:lnTo>
                <a:lnTo>
                  <a:pt x="6421882" y="1944624"/>
                </a:lnTo>
                <a:lnTo>
                  <a:pt x="6421882" y="1937639"/>
                </a:lnTo>
                <a:lnTo>
                  <a:pt x="6418960" y="1934718"/>
                </a:lnTo>
                <a:close/>
              </a:path>
              <a:path w="7065645" h="1947545">
                <a:moveTo>
                  <a:pt x="6330060" y="1934718"/>
                </a:moveTo>
                <a:lnTo>
                  <a:pt x="6284976" y="1934718"/>
                </a:lnTo>
                <a:lnTo>
                  <a:pt x="6282182" y="1937639"/>
                </a:lnTo>
                <a:lnTo>
                  <a:pt x="6282182" y="1944624"/>
                </a:lnTo>
                <a:lnTo>
                  <a:pt x="6284976" y="1947418"/>
                </a:lnTo>
                <a:lnTo>
                  <a:pt x="6330060" y="1947418"/>
                </a:lnTo>
                <a:lnTo>
                  <a:pt x="6332982" y="1944624"/>
                </a:lnTo>
                <a:lnTo>
                  <a:pt x="6332982" y="1937639"/>
                </a:lnTo>
                <a:lnTo>
                  <a:pt x="6330060" y="1934718"/>
                </a:lnTo>
                <a:close/>
              </a:path>
              <a:path w="7065645" h="1947545">
                <a:moveTo>
                  <a:pt x="6241160" y="1934718"/>
                </a:moveTo>
                <a:lnTo>
                  <a:pt x="6196076" y="1934718"/>
                </a:lnTo>
                <a:lnTo>
                  <a:pt x="6193282" y="1937639"/>
                </a:lnTo>
                <a:lnTo>
                  <a:pt x="6193282" y="1944624"/>
                </a:lnTo>
                <a:lnTo>
                  <a:pt x="6196076" y="1947418"/>
                </a:lnTo>
                <a:lnTo>
                  <a:pt x="6241160" y="1947418"/>
                </a:lnTo>
                <a:lnTo>
                  <a:pt x="6244082" y="1944624"/>
                </a:lnTo>
                <a:lnTo>
                  <a:pt x="6244082" y="1937639"/>
                </a:lnTo>
                <a:lnTo>
                  <a:pt x="6241160" y="1934718"/>
                </a:lnTo>
                <a:close/>
              </a:path>
              <a:path w="7065645" h="1947545">
                <a:moveTo>
                  <a:pt x="6152260" y="1934718"/>
                </a:moveTo>
                <a:lnTo>
                  <a:pt x="6107176" y="1934718"/>
                </a:lnTo>
                <a:lnTo>
                  <a:pt x="6104382" y="1937639"/>
                </a:lnTo>
                <a:lnTo>
                  <a:pt x="6104382" y="1944624"/>
                </a:lnTo>
                <a:lnTo>
                  <a:pt x="6107176" y="1947418"/>
                </a:lnTo>
                <a:lnTo>
                  <a:pt x="6152260" y="1947418"/>
                </a:lnTo>
                <a:lnTo>
                  <a:pt x="6155182" y="1944624"/>
                </a:lnTo>
                <a:lnTo>
                  <a:pt x="6155182" y="1937639"/>
                </a:lnTo>
                <a:lnTo>
                  <a:pt x="6152260" y="1934718"/>
                </a:lnTo>
                <a:close/>
              </a:path>
              <a:path w="7065645" h="1947545">
                <a:moveTo>
                  <a:pt x="6063360" y="1934718"/>
                </a:moveTo>
                <a:lnTo>
                  <a:pt x="6018276" y="1934718"/>
                </a:lnTo>
                <a:lnTo>
                  <a:pt x="6015482" y="1937639"/>
                </a:lnTo>
                <a:lnTo>
                  <a:pt x="6015482" y="1944624"/>
                </a:lnTo>
                <a:lnTo>
                  <a:pt x="6018276" y="1947418"/>
                </a:lnTo>
                <a:lnTo>
                  <a:pt x="6063360" y="1947418"/>
                </a:lnTo>
                <a:lnTo>
                  <a:pt x="6066282" y="1944624"/>
                </a:lnTo>
                <a:lnTo>
                  <a:pt x="6066282" y="1937639"/>
                </a:lnTo>
                <a:lnTo>
                  <a:pt x="6063360" y="1934718"/>
                </a:lnTo>
                <a:close/>
              </a:path>
              <a:path w="7065645" h="1947545">
                <a:moveTo>
                  <a:pt x="5974460" y="1934718"/>
                </a:moveTo>
                <a:lnTo>
                  <a:pt x="5929376" y="1934718"/>
                </a:lnTo>
                <a:lnTo>
                  <a:pt x="5926582" y="1937639"/>
                </a:lnTo>
                <a:lnTo>
                  <a:pt x="5926582" y="1944624"/>
                </a:lnTo>
                <a:lnTo>
                  <a:pt x="5929376" y="1947418"/>
                </a:lnTo>
                <a:lnTo>
                  <a:pt x="5974460" y="1947418"/>
                </a:lnTo>
                <a:lnTo>
                  <a:pt x="5977382" y="1944624"/>
                </a:lnTo>
                <a:lnTo>
                  <a:pt x="5977382" y="1937639"/>
                </a:lnTo>
                <a:lnTo>
                  <a:pt x="5974460" y="1934718"/>
                </a:lnTo>
                <a:close/>
              </a:path>
              <a:path w="7065645" h="1947545">
                <a:moveTo>
                  <a:pt x="5885560" y="1934718"/>
                </a:moveTo>
                <a:lnTo>
                  <a:pt x="5840476" y="1934718"/>
                </a:lnTo>
                <a:lnTo>
                  <a:pt x="5837682" y="1937639"/>
                </a:lnTo>
                <a:lnTo>
                  <a:pt x="5837682" y="1944624"/>
                </a:lnTo>
                <a:lnTo>
                  <a:pt x="5840476" y="1947418"/>
                </a:lnTo>
                <a:lnTo>
                  <a:pt x="5885560" y="1947418"/>
                </a:lnTo>
                <a:lnTo>
                  <a:pt x="5888482" y="1944624"/>
                </a:lnTo>
                <a:lnTo>
                  <a:pt x="5888482" y="1937639"/>
                </a:lnTo>
                <a:lnTo>
                  <a:pt x="5885560" y="1934718"/>
                </a:lnTo>
                <a:close/>
              </a:path>
              <a:path w="7065645" h="1947545">
                <a:moveTo>
                  <a:pt x="5796660" y="1934718"/>
                </a:moveTo>
                <a:lnTo>
                  <a:pt x="5751576" y="1934718"/>
                </a:lnTo>
                <a:lnTo>
                  <a:pt x="5748782" y="1937639"/>
                </a:lnTo>
                <a:lnTo>
                  <a:pt x="5748782" y="1944624"/>
                </a:lnTo>
                <a:lnTo>
                  <a:pt x="5751576" y="1947418"/>
                </a:lnTo>
                <a:lnTo>
                  <a:pt x="5796660" y="1947418"/>
                </a:lnTo>
                <a:lnTo>
                  <a:pt x="5799582" y="1944624"/>
                </a:lnTo>
                <a:lnTo>
                  <a:pt x="5799582" y="1937639"/>
                </a:lnTo>
                <a:lnTo>
                  <a:pt x="5796660" y="1934718"/>
                </a:lnTo>
                <a:close/>
              </a:path>
              <a:path w="7065645" h="1947545">
                <a:moveTo>
                  <a:pt x="5707760" y="1934718"/>
                </a:moveTo>
                <a:lnTo>
                  <a:pt x="5662676" y="1934718"/>
                </a:lnTo>
                <a:lnTo>
                  <a:pt x="5659882" y="1937639"/>
                </a:lnTo>
                <a:lnTo>
                  <a:pt x="5659882" y="1944624"/>
                </a:lnTo>
                <a:lnTo>
                  <a:pt x="5662676" y="1947418"/>
                </a:lnTo>
                <a:lnTo>
                  <a:pt x="5707760" y="1947418"/>
                </a:lnTo>
                <a:lnTo>
                  <a:pt x="5710682" y="1944624"/>
                </a:lnTo>
                <a:lnTo>
                  <a:pt x="5710682" y="1937639"/>
                </a:lnTo>
                <a:lnTo>
                  <a:pt x="5707760" y="1934718"/>
                </a:lnTo>
                <a:close/>
              </a:path>
              <a:path w="7065645" h="1947545">
                <a:moveTo>
                  <a:pt x="5618860" y="1934718"/>
                </a:moveTo>
                <a:lnTo>
                  <a:pt x="5573776" y="1934718"/>
                </a:lnTo>
                <a:lnTo>
                  <a:pt x="5570982" y="1937639"/>
                </a:lnTo>
                <a:lnTo>
                  <a:pt x="5570982" y="1944624"/>
                </a:lnTo>
                <a:lnTo>
                  <a:pt x="5573776" y="1947418"/>
                </a:lnTo>
                <a:lnTo>
                  <a:pt x="5618860" y="1947418"/>
                </a:lnTo>
                <a:lnTo>
                  <a:pt x="5621782" y="1944624"/>
                </a:lnTo>
                <a:lnTo>
                  <a:pt x="5621782" y="1937639"/>
                </a:lnTo>
                <a:lnTo>
                  <a:pt x="5618860" y="1934718"/>
                </a:lnTo>
                <a:close/>
              </a:path>
              <a:path w="7065645" h="1947545">
                <a:moveTo>
                  <a:pt x="5529960" y="1934718"/>
                </a:moveTo>
                <a:lnTo>
                  <a:pt x="5484876" y="1934718"/>
                </a:lnTo>
                <a:lnTo>
                  <a:pt x="5482082" y="1937639"/>
                </a:lnTo>
                <a:lnTo>
                  <a:pt x="5482082" y="1944624"/>
                </a:lnTo>
                <a:lnTo>
                  <a:pt x="5484876" y="1947418"/>
                </a:lnTo>
                <a:lnTo>
                  <a:pt x="5529960" y="1947418"/>
                </a:lnTo>
                <a:lnTo>
                  <a:pt x="5532882" y="1944624"/>
                </a:lnTo>
                <a:lnTo>
                  <a:pt x="5532882" y="1937639"/>
                </a:lnTo>
                <a:lnTo>
                  <a:pt x="5529960" y="1934718"/>
                </a:lnTo>
                <a:close/>
              </a:path>
              <a:path w="7065645" h="1947545">
                <a:moveTo>
                  <a:pt x="5441060" y="1934718"/>
                </a:moveTo>
                <a:lnTo>
                  <a:pt x="5395976" y="1934718"/>
                </a:lnTo>
                <a:lnTo>
                  <a:pt x="5393182" y="1937639"/>
                </a:lnTo>
                <a:lnTo>
                  <a:pt x="5393182" y="1944624"/>
                </a:lnTo>
                <a:lnTo>
                  <a:pt x="5395976" y="1947418"/>
                </a:lnTo>
                <a:lnTo>
                  <a:pt x="5441060" y="1947418"/>
                </a:lnTo>
                <a:lnTo>
                  <a:pt x="5443982" y="1944624"/>
                </a:lnTo>
                <a:lnTo>
                  <a:pt x="5443982" y="1937639"/>
                </a:lnTo>
                <a:lnTo>
                  <a:pt x="5441060" y="1934718"/>
                </a:lnTo>
                <a:close/>
              </a:path>
              <a:path w="7065645" h="1947545">
                <a:moveTo>
                  <a:pt x="5352160" y="1934718"/>
                </a:moveTo>
                <a:lnTo>
                  <a:pt x="5307076" y="1934718"/>
                </a:lnTo>
                <a:lnTo>
                  <a:pt x="5304282" y="1937639"/>
                </a:lnTo>
                <a:lnTo>
                  <a:pt x="5304282" y="1944624"/>
                </a:lnTo>
                <a:lnTo>
                  <a:pt x="5307076" y="1947418"/>
                </a:lnTo>
                <a:lnTo>
                  <a:pt x="5352160" y="1947418"/>
                </a:lnTo>
                <a:lnTo>
                  <a:pt x="5355082" y="1944624"/>
                </a:lnTo>
                <a:lnTo>
                  <a:pt x="5355082" y="1937639"/>
                </a:lnTo>
                <a:lnTo>
                  <a:pt x="5352160" y="1934718"/>
                </a:lnTo>
                <a:close/>
              </a:path>
              <a:path w="7065645" h="1947545">
                <a:moveTo>
                  <a:pt x="5263260" y="1934718"/>
                </a:moveTo>
                <a:lnTo>
                  <a:pt x="5218176" y="1934718"/>
                </a:lnTo>
                <a:lnTo>
                  <a:pt x="5215382" y="1937639"/>
                </a:lnTo>
                <a:lnTo>
                  <a:pt x="5215382" y="1944624"/>
                </a:lnTo>
                <a:lnTo>
                  <a:pt x="5218176" y="1947418"/>
                </a:lnTo>
                <a:lnTo>
                  <a:pt x="5263260" y="1947418"/>
                </a:lnTo>
                <a:lnTo>
                  <a:pt x="5266182" y="1944624"/>
                </a:lnTo>
                <a:lnTo>
                  <a:pt x="5266182" y="1937639"/>
                </a:lnTo>
                <a:lnTo>
                  <a:pt x="5263260" y="1934718"/>
                </a:lnTo>
                <a:close/>
              </a:path>
              <a:path w="7065645" h="1947545">
                <a:moveTo>
                  <a:pt x="5174360" y="1934718"/>
                </a:moveTo>
                <a:lnTo>
                  <a:pt x="5129276" y="1934718"/>
                </a:lnTo>
                <a:lnTo>
                  <a:pt x="5126482" y="1937639"/>
                </a:lnTo>
                <a:lnTo>
                  <a:pt x="5126482" y="1944624"/>
                </a:lnTo>
                <a:lnTo>
                  <a:pt x="5129276" y="1947418"/>
                </a:lnTo>
                <a:lnTo>
                  <a:pt x="5174360" y="1947418"/>
                </a:lnTo>
                <a:lnTo>
                  <a:pt x="5177282" y="1944624"/>
                </a:lnTo>
                <a:lnTo>
                  <a:pt x="5177282" y="1937639"/>
                </a:lnTo>
                <a:lnTo>
                  <a:pt x="5174360" y="1934718"/>
                </a:lnTo>
                <a:close/>
              </a:path>
              <a:path w="7065645" h="1947545">
                <a:moveTo>
                  <a:pt x="5085460" y="1934718"/>
                </a:moveTo>
                <a:lnTo>
                  <a:pt x="5040376" y="1934718"/>
                </a:lnTo>
                <a:lnTo>
                  <a:pt x="5037582" y="1937639"/>
                </a:lnTo>
                <a:lnTo>
                  <a:pt x="5037582" y="1944624"/>
                </a:lnTo>
                <a:lnTo>
                  <a:pt x="5040376" y="1947418"/>
                </a:lnTo>
                <a:lnTo>
                  <a:pt x="5085460" y="1947418"/>
                </a:lnTo>
                <a:lnTo>
                  <a:pt x="5088382" y="1944624"/>
                </a:lnTo>
                <a:lnTo>
                  <a:pt x="5088382" y="1937639"/>
                </a:lnTo>
                <a:lnTo>
                  <a:pt x="5085460" y="1934718"/>
                </a:lnTo>
                <a:close/>
              </a:path>
              <a:path w="7065645" h="1947545">
                <a:moveTo>
                  <a:pt x="4996560" y="1934718"/>
                </a:moveTo>
                <a:lnTo>
                  <a:pt x="4951476" y="1934718"/>
                </a:lnTo>
                <a:lnTo>
                  <a:pt x="4948682" y="1937639"/>
                </a:lnTo>
                <a:lnTo>
                  <a:pt x="4948682" y="1944624"/>
                </a:lnTo>
                <a:lnTo>
                  <a:pt x="4951476" y="1947418"/>
                </a:lnTo>
                <a:lnTo>
                  <a:pt x="4996560" y="1947418"/>
                </a:lnTo>
                <a:lnTo>
                  <a:pt x="4999482" y="1944624"/>
                </a:lnTo>
                <a:lnTo>
                  <a:pt x="4999482" y="1937639"/>
                </a:lnTo>
                <a:lnTo>
                  <a:pt x="4996560" y="1934718"/>
                </a:lnTo>
                <a:close/>
              </a:path>
              <a:path w="7065645" h="1947545">
                <a:moveTo>
                  <a:pt x="4907660" y="1934718"/>
                </a:moveTo>
                <a:lnTo>
                  <a:pt x="4862576" y="1934718"/>
                </a:lnTo>
                <a:lnTo>
                  <a:pt x="4859782" y="1937639"/>
                </a:lnTo>
                <a:lnTo>
                  <a:pt x="4859782" y="1944624"/>
                </a:lnTo>
                <a:lnTo>
                  <a:pt x="4862576" y="1947418"/>
                </a:lnTo>
                <a:lnTo>
                  <a:pt x="4907660" y="1947418"/>
                </a:lnTo>
                <a:lnTo>
                  <a:pt x="4910582" y="1944624"/>
                </a:lnTo>
                <a:lnTo>
                  <a:pt x="4910582" y="1937639"/>
                </a:lnTo>
                <a:lnTo>
                  <a:pt x="4907660" y="1934718"/>
                </a:lnTo>
                <a:close/>
              </a:path>
              <a:path w="7065645" h="1947545">
                <a:moveTo>
                  <a:pt x="4818760" y="1934718"/>
                </a:moveTo>
                <a:lnTo>
                  <a:pt x="4773676" y="1934718"/>
                </a:lnTo>
                <a:lnTo>
                  <a:pt x="4770882" y="1937639"/>
                </a:lnTo>
                <a:lnTo>
                  <a:pt x="4770882" y="1944624"/>
                </a:lnTo>
                <a:lnTo>
                  <a:pt x="4773676" y="1947418"/>
                </a:lnTo>
                <a:lnTo>
                  <a:pt x="4818760" y="1947418"/>
                </a:lnTo>
                <a:lnTo>
                  <a:pt x="4821682" y="1944624"/>
                </a:lnTo>
                <a:lnTo>
                  <a:pt x="4821682" y="1937639"/>
                </a:lnTo>
                <a:lnTo>
                  <a:pt x="4818760" y="1934718"/>
                </a:lnTo>
                <a:close/>
              </a:path>
              <a:path w="7065645" h="1947545">
                <a:moveTo>
                  <a:pt x="4729860" y="1934718"/>
                </a:moveTo>
                <a:lnTo>
                  <a:pt x="4684776" y="1934718"/>
                </a:lnTo>
                <a:lnTo>
                  <a:pt x="4681982" y="1937639"/>
                </a:lnTo>
                <a:lnTo>
                  <a:pt x="4681982" y="1944624"/>
                </a:lnTo>
                <a:lnTo>
                  <a:pt x="4684776" y="1947418"/>
                </a:lnTo>
                <a:lnTo>
                  <a:pt x="4729860" y="1947418"/>
                </a:lnTo>
                <a:lnTo>
                  <a:pt x="4732782" y="1944624"/>
                </a:lnTo>
                <a:lnTo>
                  <a:pt x="4732782" y="1937639"/>
                </a:lnTo>
                <a:lnTo>
                  <a:pt x="4729860" y="1934718"/>
                </a:lnTo>
                <a:close/>
              </a:path>
              <a:path w="7065645" h="1947545">
                <a:moveTo>
                  <a:pt x="4640960" y="1934718"/>
                </a:moveTo>
                <a:lnTo>
                  <a:pt x="4595876" y="1934718"/>
                </a:lnTo>
                <a:lnTo>
                  <a:pt x="4593082" y="1937639"/>
                </a:lnTo>
                <a:lnTo>
                  <a:pt x="4593082" y="1944624"/>
                </a:lnTo>
                <a:lnTo>
                  <a:pt x="4595876" y="1947418"/>
                </a:lnTo>
                <a:lnTo>
                  <a:pt x="4640960" y="1947418"/>
                </a:lnTo>
                <a:lnTo>
                  <a:pt x="4643882" y="1944624"/>
                </a:lnTo>
                <a:lnTo>
                  <a:pt x="4643882" y="1937639"/>
                </a:lnTo>
                <a:lnTo>
                  <a:pt x="4640960" y="1934718"/>
                </a:lnTo>
                <a:close/>
              </a:path>
              <a:path w="7065645" h="1947545">
                <a:moveTo>
                  <a:pt x="4552060" y="1934718"/>
                </a:moveTo>
                <a:lnTo>
                  <a:pt x="4506976" y="1934718"/>
                </a:lnTo>
                <a:lnTo>
                  <a:pt x="4504182" y="1937639"/>
                </a:lnTo>
                <a:lnTo>
                  <a:pt x="4504182" y="1944624"/>
                </a:lnTo>
                <a:lnTo>
                  <a:pt x="4506976" y="1947418"/>
                </a:lnTo>
                <a:lnTo>
                  <a:pt x="4552060" y="1947418"/>
                </a:lnTo>
                <a:lnTo>
                  <a:pt x="4554982" y="1944624"/>
                </a:lnTo>
                <a:lnTo>
                  <a:pt x="4554982" y="1937639"/>
                </a:lnTo>
                <a:lnTo>
                  <a:pt x="4552060" y="1934718"/>
                </a:lnTo>
                <a:close/>
              </a:path>
              <a:path w="7065645" h="1947545">
                <a:moveTo>
                  <a:pt x="4463160" y="1934718"/>
                </a:moveTo>
                <a:lnTo>
                  <a:pt x="4418076" y="1934718"/>
                </a:lnTo>
                <a:lnTo>
                  <a:pt x="4415282" y="1937639"/>
                </a:lnTo>
                <a:lnTo>
                  <a:pt x="4415282" y="1944624"/>
                </a:lnTo>
                <a:lnTo>
                  <a:pt x="4418076" y="1947418"/>
                </a:lnTo>
                <a:lnTo>
                  <a:pt x="4463160" y="1947418"/>
                </a:lnTo>
                <a:lnTo>
                  <a:pt x="4466082" y="1944624"/>
                </a:lnTo>
                <a:lnTo>
                  <a:pt x="4466082" y="1937639"/>
                </a:lnTo>
                <a:lnTo>
                  <a:pt x="4463160" y="1934718"/>
                </a:lnTo>
                <a:close/>
              </a:path>
              <a:path w="7065645" h="1947545">
                <a:moveTo>
                  <a:pt x="4374260" y="1934718"/>
                </a:moveTo>
                <a:lnTo>
                  <a:pt x="4329176" y="1934718"/>
                </a:lnTo>
                <a:lnTo>
                  <a:pt x="4326382" y="1937639"/>
                </a:lnTo>
                <a:lnTo>
                  <a:pt x="4326382" y="1944624"/>
                </a:lnTo>
                <a:lnTo>
                  <a:pt x="4329176" y="1947418"/>
                </a:lnTo>
                <a:lnTo>
                  <a:pt x="4374260" y="1947418"/>
                </a:lnTo>
                <a:lnTo>
                  <a:pt x="4377182" y="1944624"/>
                </a:lnTo>
                <a:lnTo>
                  <a:pt x="4377182" y="1937639"/>
                </a:lnTo>
                <a:lnTo>
                  <a:pt x="4374260" y="1934718"/>
                </a:lnTo>
                <a:close/>
              </a:path>
              <a:path w="7065645" h="1947545">
                <a:moveTo>
                  <a:pt x="4285360" y="1934718"/>
                </a:moveTo>
                <a:lnTo>
                  <a:pt x="4240276" y="1934718"/>
                </a:lnTo>
                <a:lnTo>
                  <a:pt x="4237482" y="1937639"/>
                </a:lnTo>
                <a:lnTo>
                  <a:pt x="4237482" y="1944624"/>
                </a:lnTo>
                <a:lnTo>
                  <a:pt x="4240276" y="1947418"/>
                </a:lnTo>
                <a:lnTo>
                  <a:pt x="4285360" y="1947418"/>
                </a:lnTo>
                <a:lnTo>
                  <a:pt x="4288282" y="1944624"/>
                </a:lnTo>
                <a:lnTo>
                  <a:pt x="4288282" y="1937639"/>
                </a:lnTo>
                <a:lnTo>
                  <a:pt x="4285360" y="1934718"/>
                </a:lnTo>
                <a:close/>
              </a:path>
              <a:path w="7065645" h="1947545">
                <a:moveTo>
                  <a:pt x="4196460" y="1934718"/>
                </a:moveTo>
                <a:lnTo>
                  <a:pt x="4151376" y="1934718"/>
                </a:lnTo>
                <a:lnTo>
                  <a:pt x="4148581" y="1937639"/>
                </a:lnTo>
                <a:lnTo>
                  <a:pt x="4148581" y="1944624"/>
                </a:lnTo>
                <a:lnTo>
                  <a:pt x="4151376" y="1947418"/>
                </a:lnTo>
                <a:lnTo>
                  <a:pt x="4196460" y="1947418"/>
                </a:lnTo>
                <a:lnTo>
                  <a:pt x="4199382" y="1944624"/>
                </a:lnTo>
                <a:lnTo>
                  <a:pt x="4199382" y="1937639"/>
                </a:lnTo>
                <a:lnTo>
                  <a:pt x="4196460" y="1934718"/>
                </a:lnTo>
                <a:close/>
              </a:path>
              <a:path w="7065645" h="1947545">
                <a:moveTo>
                  <a:pt x="4107560" y="1934718"/>
                </a:moveTo>
                <a:lnTo>
                  <a:pt x="4062476" y="1934718"/>
                </a:lnTo>
                <a:lnTo>
                  <a:pt x="4059681" y="1937639"/>
                </a:lnTo>
                <a:lnTo>
                  <a:pt x="4059681" y="1944624"/>
                </a:lnTo>
                <a:lnTo>
                  <a:pt x="4062476" y="1947418"/>
                </a:lnTo>
                <a:lnTo>
                  <a:pt x="4107560" y="1947418"/>
                </a:lnTo>
                <a:lnTo>
                  <a:pt x="4110481" y="1944624"/>
                </a:lnTo>
                <a:lnTo>
                  <a:pt x="4110481" y="1937639"/>
                </a:lnTo>
                <a:lnTo>
                  <a:pt x="4107560" y="1934718"/>
                </a:lnTo>
                <a:close/>
              </a:path>
              <a:path w="7065645" h="1947545">
                <a:moveTo>
                  <a:pt x="4018660" y="1934718"/>
                </a:moveTo>
                <a:lnTo>
                  <a:pt x="3973576" y="1934718"/>
                </a:lnTo>
                <a:lnTo>
                  <a:pt x="3970782" y="1937639"/>
                </a:lnTo>
                <a:lnTo>
                  <a:pt x="3970782" y="1944624"/>
                </a:lnTo>
                <a:lnTo>
                  <a:pt x="3973576" y="1947418"/>
                </a:lnTo>
                <a:lnTo>
                  <a:pt x="4018660" y="1947418"/>
                </a:lnTo>
                <a:lnTo>
                  <a:pt x="4021581" y="1944624"/>
                </a:lnTo>
                <a:lnTo>
                  <a:pt x="4021581" y="1937639"/>
                </a:lnTo>
                <a:lnTo>
                  <a:pt x="4018660" y="1934718"/>
                </a:lnTo>
                <a:close/>
              </a:path>
              <a:path w="7065645" h="1947545">
                <a:moveTo>
                  <a:pt x="3929761" y="1934718"/>
                </a:moveTo>
                <a:lnTo>
                  <a:pt x="3884676" y="1934718"/>
                </a:lnTo>
                <a:lnTo>
                  <a:pt x="3881882" y="1937639"/>
                </a:lnTo>
                <a:lnTo>
                  <a:pt x="3881882" y="1944624"/>
                </a:lnTo>
                <a:lnTo>
                  <a:pt x="3884676" y="1947418"/>
                </a:lnTo>
                <a:lnTo>
                  <a:pt x="3929761" y="1947418"/>
                </a:lnTo>
                <a:lnTo>
                  <a:pt x="3932682" y="1944624"/>
                </a:lnTo>
                <a:lnTo>
                  <a:pt x="3932682" y="1937639"/>
                </a:lnTo>
                <a:lnTo>
                  <a:pt x="3929761" y="1934718"/>
                </a:lnTo>
                <a:close/>
              </a:path>
              <a:path w="7065645" h="1947545">
                <a:moveTo>
                  <a:pt x="3840861" y="1934718"/>
                </a:moveTo>
                <a:lnTo>
                  <a:pt x="3795776" y="1934718"/>
                </a:lnTo>
                <a:lnTo>
                  <a:pt x="3792982" y="1937639"/>
                </a:lnTo>
                <a:lnTo>
                  <a:pt x="3792982" y="1944624"/>
                </a:lnTo>
                <a:lnTo>
                  <a:pt x="3795776" y="1947418"/>
                </a:lnTo>
                <a:lnTo>
                  <a:pt x="3840861" y="1947418"/>
                </a:lnTo>
                <a:lnTo>
                  <a:pt x="3843782" y="1944624"/>
                </a:lnTo>
                <a:lnTo>
                  <a:pt x="3843782" y="1937639"/>
                </a:lnTo>
                <a:lnTo>
                  <a:pt x="3840861" y="1934718"/>
                </a:lnTo>
                <a:close/>
              </a:path>
              <a:path w="7065645" h="1947545">
                <a:moveTo>
                  <a:pt x="3751961" y="1934718"/>
                </a:moveTo>
                <a:lnTo>
                  <a:pt x="3706876" y="1934718"/>
                </a:lnTo>
                <a:lnTo>
                  <a:pt x="3704082" y="1937639"/>
                </a:lnTo>
                <a:lnTo>
                  <a:pt x="3704082" y="1944624"/>
                </a:lnTo>
                <a:lnTo>
                  <a:pt x="3706876" y="1947418"/>
                </a:lnTo>
                <a:lnTo>
                  <a:pt x="3751961" y="1947418"/>
                </a:lnTo>
                <a:lnTo>
                  <a:pt x="3754882" y="1944624"/>
                </a:lnTo>
                <a:lnTo>
                  <a:pt x="3754882" y="1937639"/>
                </a:lnTo>
                <a:lnTo>
                  <a:pt x="3751961" y="1934718"/>
                </a:lnTo>
                <a:close/>
              </a:path>
              <a:path w="7065645" h="1947545">
                <a:moveTo>
                  <a:pt x="3663061" y="1934718"/>
                </a:moveTo>
                <a:lnTo>
                  <a:pt x="3617976" y="1934718"/>
                </a:lnTo>
                <a:lnTo>
                  <a:pt x="3615182" y="1937639"/>
                </a:lnTo>
                <a:lnTo>
                  <a:pt x="3615182" y="1944624"/>
                </a:lnTo>
                <a:lnTo>
                  <a:pt x="3617976" y="1947418"/>
                </a:lnTo>
                <a:lnTo>
                  <a:pt x="3663061" y="1947418"/>
                </a:lnTo>
                <a:lnTo>
                  <a:pt x="3665982" y="1944624"/>
                </a:lnTo>
                <a:lnTo>
                  <a:pt x="3665982" y="1937639"/>
                </a:lnTo>
                <a:lnTo>
                  <a:pt x="3663061" y="1934718"/>
                </a:lnTo>
                <a:close/>
              </a:path>
              <a:path w="7065645" h="1947545">
                <a:moveTo>
                  <a:pt x="3574161" y="1934718"/>
                </a:moveTo>
                <a:lnTo>
                  <a:pt x="3529076" y="1934718"/>
                </a:lnTo>
                <a:lnTo>
                  <a:pt x="3526282" y="1937639"/>
                </a:lnTo>
                <a:lnTo>
                  <a:pt x="3526282" y="1944624"/>
                </a:lnTo>
                <a:lnTo>
                  <a:pt x="3529076" y="1947418"/>
                </a:lnTo>
                <a:lnTo>
                  <a:pt x="3574161" y="1947418"/>
                </a:lnTo>
                <a:lnTo>
                  <a:pt x="3577082" y="1944624"/>
                </a:lnTo>
                <a:lnTo>
                  <a:pt x="3577082" y="1937639"/>
                </a:lnTo>
                <a:lnTo>
                  <a:pt x="3574161" y="1934718"/>
                </a:lnTo>
                <a:close/>
              </a:path>
              <a:path w="7065645" h="1947545">
                <a:moveTo>
                  <a:pt x="3485261" y="1934718"/>
                </a:moveTo>
                <a:lnTo>
                  <a:pt x="3440176" y="1934718"/>
                </a:lnTo>
                <a:lnTo>
                  <a:pt x="3437382" y="1937639"/>
                </a:lnTo>
                <a:lnTo>
                  <a:pt x="3437382" y="1944624"/>
                </a:lnTo>
                <a:lnTo>
                  <a:pt x="3440176" y="1947418"/>
                </a:lnTo>
                <a:lnTo>
                  <a:pt x="3485261" y="1947418"/>
                </a:lnTo>
                <a:lnTo>
                  <a:pt x="3488182" y="1944624"/>
                </a:lnTo>
                <a:lnTo>
                  <a:pt x="3488182" y="1937639"/>
                </a:lnTo>
                <a:lnTo>
                  <a:pt x="3485261" y="1934718"/>
                </a:lnTo>
                <a:close/>
              </a:path>
              <a:path w="7065645" h="1947545">
                <a:moveTo>
                  <a:pt x="3396361" y="1934718"/>
                </a:moveTo>
                <a:lnTo>
                  <a:pt x="3351276" y="1934718"/>
                </a:lnTo>
                <a:lnTo>
                  <a:pt x="3348482" y="1937639"/>
                </a:lnTo>
                <a:lnTo>
                  <a:pt x="3348482" y="1944624"/>
                </a:lnTo>
                <a:lnTo>
                  <a:pt x="3351276" y="1947418"/>
                </a:lnTo>
                <a:lnTo>
                  <a:pt x="3396361" y="1947418"/>
                </a:lnTo>
                <a:lnTo>
                  <a:pt x="3399282" y="1944624"/>
                </a:lnTo>
                <a:lnTo>
                  <a:pt x="3399282" y="1937639"/>
                </a:lnTo>
                <a:lnTo>
                  <a:pt x="3396361" y="1934718"/>
                </a:lnTo>
                <a:close/>
              </a:path>
              <a:path w="7065645" h="1947545">
                <a:moveTo>
                  <a:pt x="3307461" y="1934718"/>
                </a:moveTo>
                <a:lnTo>
                  <a:pt x="3262376" y="1934718"/>
                </a:lnTo>
                <a:lnTo>
                  <a:pt x="3259582" y="1937639"/>
                </a:lnTo>
                <a:lnTo>
                  <a:pt x="3259582" y="1944624"/>
                </a:lnTo>
                <a:lnTo>
                  <a:pt x="3262376" y="1947418"/>
                </a:lnTo>
                <a:lnTo>
                  <a:pt x="3307461" y="1947418"/>
                </a:lnTo>
                <a:lnTo>
                  <a:pt x="3310382" y="1944624"/>
                </a:lnTo>
                <a:lnTo>
                  <a:pt x="3310382" y="1937639"/>
                </a:lnTo>
                <a:lnTo>
                  <a:pt x="3307461" y="1934718"/>
                </a:lnTo>
                <a:close/>
              </a:path>
              <a:path w="7065645" h="1947545">
                <a:moveTo>
                  <a:pt x="3218561" y="1934718"/>
                </a:moveTo>
                <a:lnTo>
                  <a:pt x="3173476" y="1934718"/>
                </a:lnTo>
                <a:lnTo>
                  <a:pt x="3170682" y="1937639"/>
                </a:lnTo>
                <a:lnTo>
                  <a:pt x="3170682" y="1944624"/>
                </a:lnTo>
                <a:lnTo>
                  <a:pt x="3173476" y="1947418"/>
                </a:lnTo>
                <a:lnTo>
                  <a:pt x="3218561" y="1947418"/>
                </a:lnTo>
                <a:lnTo>
                  <a:pt x="3221482" y="1944624"/>
                </a:lnTo>
                <a:lnTo>
                  <a:pt x="3221482" y="1937639"/>
                </a:lnTo>
                <a:lnTo>
                  <a:pt x="3218561" y="1934718"/>
                </a:lnTo>
                <a:close/>
              </a:path>
              <a:path w="7065645" h="1947545">
                <a:moveTo>
                  <a:pt x="3129661" y="1934718"/>
                </a:moveTo>
                <a:lnTo>
                  <a:pt x="3084576" y="1934718"/>
                </a:lnTo>
                <a:lnTo>
                  <a:pt x="3081782" y="1937639"/>
                </a:lnTo>
                <a:lnTo>
                  <a:pt x="3081782" y="1944624"/>
                </a:lnTo>
                <a:lnTo>
                  <a:pt x="3084576" y="1947418"/>
                </a:lnTo>
                <a:lnTo>
                  <a:pt x="3129661" y="1947418"/>
                </a:lnTo>
                <a:lnTo>
                  <a:pt x="3132582" y="1944624"/>
                </a:lnTo>
                <a:lnTo>
                  <a:pt x="3132582" y="1937639"/>
                </a:lnTo>
                <a:lnTo>
                  <a:pt x="3129661" y="1934718"/>
                </a:lnTo>
                <a:close/>
              </a:path>
              <a:path w="7065645" h="1947545">
                <a:moveTo>
                  <a:pt x="3040761" y="1934718"/>
                </a:moveTo>
                <a:lnTo>
                  <a:pt x="2995676" y="1934718"/>
                </a:lnTo>
                <a:lnTo>
                  <a:pt x="2992882" y="1937639"/>
                </a:lnTo>
                <a:lnTo>
                  <a:pt x="2992882" y="1944624"/>
                </a:lnTo>
                <a:lnTo>
                  <a:pt x="2995676" y="1947418"/>
                </a:lnTo>
                <a:lnTo>
                  <a:pt x="3040761" y="1947418"/>
                </a:lnTo>
                <a:lnTo>
                  <a:pt x="3043682" y="1944624"/>
                </a:lnTo>
                <a:lnTo>
                  <a:pt x="3043682" y="1937639"/>
                </a:lnTo>
                <a:lnTo>
                  <a:pt x="3040761" y="1934718"/>
                </a:lnTo>
                <a:close/>
              </a:path>
              <a:path w="7065645" h="1947545">
                <a:moveTo>
                  <a:pt x="2951861" y="1934718"/>
                </a:moveTo>
                <a:lnTo>
                  <a:pt x="2906776" y="1934718"/>
                </a:lnTo>
                <a:lnTo>
                  <a:pt x="2903982" y="1937639"/>
                </a:lnTo>
                <a:lnTo>
                  <a:pt x="2903982" y="1944624"/>
                </a:lnTo>
                <a:lnTo>
                  <a:pt x="2906776" y="1947418"/>
                </a:lnTo>
                <a:lnTo>
                  <a:pt x="2951861" y="1947418"/>
                </a:lnTo>
                <a:lnTo>
                  <a:pt x="2954782" y="1944624"/>
                </a:lnTo>
                <a:lnTo>
                  <a:pt x="2954782" y="1937639"/>
                </a:lnTo>
                <a:lnTo>
                  <a:pt x="2951861" y="1934718"/>
                </a:lnTo>
                <a:close/>
              </a:path>
              <a:path w="7065645" h="1947545">
                <a:moveTo>
                  <a:pt x="2862961" y="1934718"/>
                </a:moveTo>
                <a:lnTo>
                  <a:pt x="2817876" y="1934718"/>
                </a:lnTo>
                <a:lnTo>
                  <a:pt x="2815082" y="1937639"/>
                </a:lnTo>
                <a:lnTo>
                  <a:pt x="2815082" y="1944624"/>
                </a:lnTo>
                <a:lnTo>
                  <a:pt x="2817876" y="1947418"/>
                </a:lnTo>
                <a:lnTo>
                  <a:pt x="2862961" y="1947418"/>
                </a:lnTo>
                <a:lnTo>
                  <a:pt x="2865882" y="1944624"/>
                </a:lnTo>
                <a:lnTo>
                  <a:pt x="2865882" y="1937639"/>
                </a:lnTo>
                <a:lnTo>
                  <a:pt x="2862961" y="1934718"/>
                </a:lnTo>
                <a:close/>
              </a:path>
              <a:path w="7065645" h="1947545">
                <a:moveTo>
                  <a:pt x="2774061" y="1934718"/>
                </a:moveTo>
                <a:lnTo>
                  <a:pt x="2728976" y="1934718"/>
                </a:lnTo>
                <a:lnTo>
                  <a:pt x="2726182" y="1937639"/>
                </a:lnTo>
                <a:lnTo>
                  <a:pt x="2726182" y="1944624"/>
                </a:lnTo>
                <a:lnTo>
                  <a:pt x="2728976" y="1947418"/>
                </a:lnTo>
                <a:lnTo>
                  <a:pt x="2774061" y="1947418"/>
                </a:lnTo>
                <a:lnTo>
                  <a:pt x="2776982" y="1944624"/>
                </a:lnTo>
                <a:lnTo>
                  <a:pt x="2776982" y="1937639"/>
                </a:lnTo>
                <a:lnTo>
                  <a:pt x="2774061" y="1934718"/>
                </a:lnTo>
                <a:close/>
              </a:path>
              <a:path w="7065645" h="1947545">
                <a:moveTo>
                  <a:pt x="2685161" y="1934718"/>
                </a:moveTo>
                <a:lnTo>
                  <a:pt x="2640076" y="1934718"/>
                </a:lnTo>
                <a:lnTo>
                  <a:pt x="2637282" y="1937639"/>
                </a:lnTo>
                <a:lnTo>
                  <a:pt x="2637282" y="1944624"/>
                </a:lnTo>
                <a:lnTo>
                  <a:pt x="2640076" y="1947418"/>
                </a:lnTo>
                <a:lnTo>
                  <a:pt x="2685161" y="1947418"/>
                </a:lnTo>
                <a:lnTo>
                  <a:pt x="2688082" y="1944624"/>
                </a:lnTo>
                <a:lnTo>
                  <a:pt x="2688082" y="1937639"/>
                </a:lnTo>
                <a:lnTo>
                  <a:pt x="2685161" y="1934718"/>
                </a:lnTo>
                <a:close/>
              </a:path>
              <a:path w="7065645" h="1947545">
                <a:moveTo>
                  <a:pt x="2596261" y="1934718"/>
                </a:moveTo>
                <a:lnTo>
                  <a:pt x="2551176" y="1934718"/>
                </a:lnTo>
                <a:lnTo>
                  <a:pt x="2548382" y="1937639"/>
                </a:lnTo>
                <a:lnTo>
                  <a:pt x="2548382" y="1944624"/>
                </a:lnTo>
                <a:lnTo>
                  <a:pt x="2551176" y="1947418"/>
                </a:lnTo>
                <a:lnTo>
                  <a:pt x="2596261" y="1947418"/>
                </a:lnTo>
                <a:lnTo>
                  <a:pt x="2599182" y="1944624"/>
                </a:lnTo>
                <a:lnTo>
                  <a:pt x="2599182" y="1937639"/>
                </a:lnTo>
                <a:lnTo>
                  <a:pt x="2596261" y="1934718"/>
                </a:lnTo>
                <a:close/>
              </a:path>
              <a:path w="7065645" h="1947545">
                <a:moveTo>
                  <a:pt x="2507361" y="1934718"/>
                </a:moveTo>
                <a:lnTo>
                  <a:pt x="2462276" y="1934718"/>
                </a:lnTo>
                <a:lnTo>
                  <a:pt x="2459482" y="1937639"/>
                </a:lnTo>
                <a:lnTo>
                  <a:pt x="2459482" y="1944624"/>
                </a:lnTo>
                <a:lnTo>
                  <a:pt x="2462276" y="1947418"/>
                </a:lnTo>
                <a:lnTo>
                  <a:pt x="2507361" y="1947418"/>
                </a:lnTo>
                <a:lnTo>
                  <a:pt x="2510282" y="1944624"/>
                </a:lnTo>
                <a:lnTo>
                  <a:pt x="2510282" y="1937639"/>
                </a:lnTo>
                <a:lnTo>
                  <a:pt x="2507361" y="1934718"/>
                </a:lnTo>
                <a:close/>
              </a:path>
              <a:path w="7065645" h="1947545">
                <a:moveTo>
                  <a:pt x="2418461" y="1934718"/>
                </a:moveTo>
                <a:lnTo>
                  <a:pt x="2373376" y="1934718"/>
                </a:lnTo>
                <a:lnTo>
                  <a:pt x="2370582" y="1937639"/>
                </a:lnTo>
                <a:lnTo>
                  <a:pt x="2370582" y="1944624"/>
                </a:lnTo>
                <a:lnTo>
                  <a:pt x="2373376" y="1947418"/>
                </a:lnTo>
                <a:lnTo>
                  <a:pt x="2418461" y="1947418"/>
                </a:lnTo>
                <a:lnTo>
                  <a:pt x="2421382" y="1944624"/>
                </a:lnTo>
                <a:lnTo>
                  <a:pt x="2421382" y="1937639"/>
                </a:lnTo>
                <a:lnTo>
                  <a:pt x="2418461" y="1934718"/>
                </a:lnTo>
                <a:close/>
              </a:path>
              <a:path w="7065645" h="1947545">
                <a:moveTo>
                  <a:pt x="2329561" y="1934718"/>
                </a:moveTo>
                <a:lnTo>
                  <a:pt x="2284476" y="1934718"/>
                </a:lnTo>
                <a:lnTo>
                  <a:pt x="2281682" y="1937639"/>
                </a:lnTo>
                <a:lnTo>
                  <a:pt x="2281682" y="1944624"/>
                </a:lnTo>
                <a:lnTo>
                  <a:pt x="2284476" y="1947418"/>
                </a:lnTo>
                <a:lnTo>
                  <a:pt x="2329561" y="1947418"/>
                </a:lnTo>
                <a:lnTo>
                  <a:pt x="2332482" y="1944624"/>
                </a:lnTo>
                <a:lnTo>
                  <a:pt x="2332482" y="1937639"/>
                </a:lnTo>
                <a:lnTo>
                  <a:pt x="2329561" y="1934718"/>
                </a:lnTo>
                <a:close/>
              </a:path>
              <a:path w="7065645" h="1947545">
                <a:moveTo>
                  <a:pt x="2240661" y="1934718"/>
                </a:moveTo>
                <a:lnTo>
                  <a:pt x="2195576" y="1934718"/>
                </a:lnTo>
                <a:lnTo>
                  <a:pt x="2192782" y="1937639"/>
                </a:lnTo>
                <a:lnTo>
                  <a:pt x="2192782" y="1944624"/>
                </a:lnTo>
                <a:lnTo>
                  <a:pt x="2195576" y="1947418"/>
                </a:lnTo>
                <a:lnTo>
                  <a:pt x="2240661" y="1947418"/>
                </a:lnTo>
                <a:lnTo>
                  <a:pt x="2243582" y="1944624"/>
                </a:lnTo>
                <a:lnTo>
                  <a:pt x="2243582" y="1937639"/>
                </a:lnTo>
                <a:lnTo>
                  <a:pt x="2240661" y="1934718"/>
                </a:lnTo>
                <a:close/>
              </a:path>
              <a:path w="7065645" h="1947545">
                <a:moveTo>
                  <a:pt x="2151761" y="1934718"/>
                </a:moveTo>
                <a:lnTo>
                  <a:pt x="2106676" y="1934718"/>
                </a:lnTo>
                <a:lnTo>
                  <a:pt x="2103882" y="1937639"/>
                </a:lnTo>
                <a:lnTo>
                  <a:pt x="2103882" y="1944624"/>
                </a:lnTo>
                <a:lnTo>
                  <a:pt x="2106676" y="1947418"/>
                </a:lnTo>
                <a:lnTo>
                  <a:pt x="2151761" y="1947418"/>
                </a:lnTo>
                <a:lnTo>
                  <a:pt x="2154682" y="1944624"/>
                </a:lnTo>
                <a:lnTo>
                  <a:pt x="2154682" y="1937639"/>
                </a:lnTo>
                <a:lnTo>
                  <a:pt x="2151761" y="1934718"/>
                </a:lnTo>
                <a:close/>
              </a:path>
              <a:path w="7065645" h="1947545">
                <a:moveTo>
                  <a:pt x="2062861" y="1934718"/>
                </a:moveTo>
                <a:lnTo>
                  <a:pt x="2017776" y="1934718"/>
                </a:lnTo>
                <a:lnTo>
                  <a:pt x="2014982" y="1937639"/>
                </a:lnTo>
                <a:lnTo>
                  <a:pt x="2014982" y="1944624"/>
                </a:lnTo>
                <a:lnTo>
                  <a:pt x="2017776" y="1947418"/>
                </a:lnTo>
                <a:lnTo>
                  <a:pt x="2062861" y="1947418"/>
                </a:lnTo>
                <a:lnTo>
                  <a:pt x="2065782" y="1944624"/>
                </a:lnTo>
                <a:lnTo>
                  <a:pt x="2065782" y="1937639"/>
                </a:lnTo>
                <a:lnTo>
                  <a:pt x="2062861" y="1934718"/>
                </a:lnTo>
                <a:close/>
              </a:path>
              <a:path w="7065645" h="1947545">
                <a:moveTo>
                  <a:pt x="1973961" y="1934718"/>
                </a:moveTo>
                <a:lnTo>
                  <a:pt x="1928876" y="1934718"/>
                </a:lnTo>
                <a:lnTo>
                  <a:pt x="1926082" y="1937639"/>
                </a:lnTo>
                <a:lnTo>
                  <a:pt x="1926082" y="1944624"/>
                </a:lnTo>
                <a:lnTo>
                  <a:pt x="1928876" y="1947418"/>
                </a:lnTo>
                <a:lnTo>
                  <a:pt x="1973961" y="1947418"/>
                </a:lnTo>
                <a:lnTo>
                  <a:pt x="1976882" y="1944624"/>
                </a:lnTo>
                <a:lnTo>
                  <a:pt x="1976882" y="1937639"/>
                </a:lnTo>
                <a:lnTo>
                  <a:pt x="1973961" y="1934718"/>
                </a:lnTo>
                <a:close/>
              </a:path>
              <a:path w="7065645" h="1947545">
                <a:moveTo>
                  <a:pt x="1885061" y="1934718"/>
                </a:moveTo>
                <a:lnTo>
                  <a:pt x="1839976" y="1934718"/>
                </a:lnTo>
                <a:lnTo>
                  <a:pt x="1837182" y="1937639"/>
                </a:lnTo>
                <a:lnTo>
                  <a:pt x="1837182" y="1944624"/>
                </a:lnTo>
                <a:lnTo>
                  <a:pt x="1839976" y="1947418"/>
                </a:lnTo>
                <a:lnTo>
                  <a:pt x="1885061" y="1947418"/>
                </a:lnTo>
                <a:lnTo>
                  <a:pt x="1887982" y="1944624"/>
                </a:lnTo>
                <a:lnTo>
                  <a:pt x="1887982" y="1937639"/>
                </a:lnTo>
                <a:lnTo>
                  <a:pt x="1885061" y="1934718"/>
                </a:lnTo>
                <a:close/>
              </a:path>
              <a:path w="7065645" h="1947545">
                <a:moveTo>
                  <a:pt x="1796161" y="1934718"/>
                </a:moveTo>
                <a:lnTo>
                  <a:pt x="1751076" y="1934718"/>
                </a:lnTo>
                <a:lnTo>
                  <a:pt x="1748282" y="1937639"/>
                </a:lnTo>
                <a:lnTo>
                  <a:pt x="1748282" y="1944624"/>
                </a:lnTo>
                <a:lnTo>
                  <a:pt x="1751076" y="1947418"/>
                </a:lnTo>
                <a:lnTo>
                  <a:pt x="1796161" y="1947418"/>
                </a:lnTo>
                <a:lnTo>
                  <a:pt x="1799082" y="1944624"/>
                </a:lnTo>
                <a:lnTo>
                  <a:pt x="1799082" y="1937639"/>
                </a:lnTo>
                <a:lnTo>
                  <a:pt x="1796161" y="1934718"/>
                </a:lnTo>
                <a:close/>
              </a:path>
              <a:path w="7065645" h="1947545">
                <a:moveTo>
                  <a:pt x="1707261" y="1934718"/>
                </a:moveTo>
                <a:lnTo>
                  <a:pt x="1662176" y="1934718"/>
                </a:lnTo>
                <a:lnTo>
                  <a:pt x="1659382" y="1937639"/>
                </a:lnTo>
                <a:lnTo>
                  <a:pt x="1659382" y="1944624"/>
                </a:lnTo>
                <a:lnTo>
                  <a:pt x="1662176" y="1947418"/>
                </a:lnTo>
                <a:lnTo>
                  <a:pt x="1707261" y="1947418"/>
                </a:lnTo>
                <a:lnTo>
                  <a:pt x="1710182" y="1944624"/>
                </a:lnTo>
                <a:lnTo>
                  <a:pt x="1710182" y="1937639"/>
                </a:lnTo>
                <a:lnTo>
                  <a:pt x="1707261" y="1934718"/>
                </a:lnTo>
                <a:close/>
              </a:path>
              <a:path w="7065645" h="1947545">
                <a:moveTo>
                  <a:pt x="1618361" y="1934718"/>
                </a:moveTo>
                <a:lnTo>
                  <a:pt x="1573276" y="1934718"/>
                </a:lnTo>
                <a:lnTo>
                  <a:pt x="1570482" y="1937639"/>
                </a:lnTo>
                <a:lnTo>
                  <a:pt x="1570482" y="1944624"/>
                </a:lnTo>
                <a:lnTo>
                  <a:pt x="1573276" y="1947418"/>
                </a:lnTo>
                <a:lnTo>
                  <a:pt x="1618361" y="1947418"/>
                </a:lnTo>
                <a:lnTo>
                  <a:pt x="1621282" y="1944624"/>
                </a:lnTo>
                <a:lnTo>
                  <a:pt x="1621282" y="1937639"/>
                </a:lnTo>
                <a:lnTo>
                  <a:pt x="1618361" y="1934718"/>
                </a:lnTo>
                <a:close/>
              </a:path>
              <a:path w="7065645" h="1947545">
                <a:moveTo>
                  <a:pt x="1529461" y="1934718"/>
                </a:moveTo>
                <a:lnTo>
                  <a:pt x="1484376" y="1934718"/>
                </a:lnTo>
                <a:lnTo>
                  <a:pt x="1481582" y="1937639"/>
                </a:lnTo>
                <a:lnTo>
                  <a:pt x="1481582" y="1944624"/>
                </a:lnTo>
                <a:lnTo>
                  <a:pt x="1484376" y="1947418"/>
                </a:lnTo>
                <a:lnTo>
                  <a:pt x="1529461" y="1947418"/>
                </a:lnTo>
                <a:lnTo>
                  <a:pt x="1532382" y="1944624"/>
                </a:lnTo>
                <a:lnTo>
                  <a:pt x="1532382" y="1937639"/>
                </a:lnTo>
                <a:lnTo>
                  <a:pt x="1529461" y="1934718"/>
                </a:lnTo>
                <a:close/>
              </a:path>
              <a:path w="7065645" h="1947545">
                <a:moveTo>
                  <a:pt x="1440561" y="1934718"/>
                </a:moveTo>
                <a:lnTo>
                  <a:pt x="1395476" y="1934718"/>
                </a:lnTo>
                <a:lnTo>
                  <a:pt x="1392682" y="1937639"/>
                </a:lnTo>
                <a:lnTo>
                  <a:pt x="1392682" y="1944624"/>
                </a:lnTo>
                <a:lnTo>
                  <a:pt x="1395476" y="1947418"/>
                </a:lnTo>
                <a:lnTo>
                  <a:pt x="1440561" y="1947418"/>
                </a:lnTo>
                <a:lnTo>
                  <a:pt x="1443482" y="1944624"/>
                </a:lnTo>
                <a:lnTo>
                  <a:pt x="1443482" y="1937639"/>
                </a:lnTo>
                <a:lnTo>
                  <a:pt x="1440561" y="1934718"/>
                </a:lnTo>
                <a:close/>
              </a:path>
              <a:path w="7065645" h="1947545">
                <a:moveTo>
                  <a:pt x="1351661" y="1934718"/>
                </a:moveTo>
                <a:lnTo>
                  <a:pt x="1306576" y="1934718"/>
                </a:lnTo>
                <a:lnTo>
                  <a:pt x="1303782" y="1937639"/>
                </a:lnTo>
                <a:lnTo>
                  <a:pt x="1303782" y="1944624"/>
                </a:lnTo>
                <a:lnTo>
                  <a:pt x="1306576" y="1947418"/>
                </a:lnTo>
                <a:lnTo>
                  <a:pt x="1351661" y="1947418"/>
                </a:lnTo>
                <a:lnTo>
                  <a:pt x="1354582" y="1944624"/>
                </a:lnTo>
                <a:lnTo>
                  <a:pt x="1354582" y="1937639"/>
                </a:lnTo>
                <a:lnTo>
                  <a:pt x="1351661" y="1934718"/>
                </a:lnTo>
                <a:close/>
              </a:path>
              <a:path w="7065645" h="1947545">
                <a:moveTo>
                  <a:pt x="1262761" y="1934718"/>
                </a:moveTo>
                <a:lnTo>
                  <a:pt x="1217676" y="1934718"/>
                </a:lnTo>
                <a:lnTo>
                  <a:pt x="1214882" y="1937639"/>
                </a:lnTo>
                <a:lnTo>
                  <a:pt x="1214882" y="1944624"/>
                </a:lnTo>
                <a:lnTo>
                  <a:pt x="1217676" y="1947418"/>
                </a:lnTo>
                <a:lnTo>
                  <a:pt x="1262761" y="1947418"/>
                </a:lnTo>
                <a:lnTo>
                  <a:pt x="1265682" y="1944624"/>
                </a:lnTo>
                <a:lnTo>
                  <a:pt x="1265682" y="1937639"/>
                </a:lnTo>
                <a:lnTo>
                  <a:pt x="1262761" y="1934718"/>
                </a:lnTo>
                <a:close/>
              </a:path>
              <a:path w="7065645" h="1947545">
                <a:moveTo>
                  <a:pt x="1173861" y="1934718"/>
                </a:moveTo>
                <a:lnTo>
                  <a:pt x="1128776" y="1934718"/>
                </a:lnTo>
                <a:lnTo>
                  <a:pt x="1125982" y="1937639"/>
                </a:lnTo>
                <a:lnTo>
                  <a:pt x="1125982" y="1944624"/>
                </a:lnTo>
                <a:lnTo>
                  <a:pt x="1128776" y="1947418"/>
                </a:lnTo>
                <a:lnTo>
                  <a:pt x="1173861" y="1947418"/>
                </a:lnTo>
                <a:lnTo>
                  <a:pt x="1176782" y="1944624"/>
                </a:lnTo>
                <a:lnTo>
                  <a:pt x="1176782" y="1937639"/>
                </a:lnTo>
                <a:lnTo>
                  <a:pt x="1173861" y="1934718"/>
                </a:lnTo>
                <a:close/>
              </a:path>
              <a:path w="7065645" h="1947545">
                <a:moveTo>
                  <a:pt x="1084961" y="1934718"/>
                </a:moveTo>
                <a:lnTo>
                  <a:pt x="1039876" y="1934718"/>
                </a:lnTo>
                <a:lnTo>
                  <a:pt x="1037082" y="1937639"/>
                </a:lnTo>
                <a:lnTo>
                  <a:pt x="1037082" y="1944624"/>
                </a:lnTo>
                <a:lnTo>
                  <a:pt x="1039876" y="1947418"/>
                </a:lnTo>
                <a:lnTo>
                  <a:pt x="1084961" y="1947418"/>
                </a:lnTo>
                <a:lnTo>
                  <a:pt x="1087882" y="1944624"/>
                </a:lnTo>
                <a:lnTo>
                  <a:pt x="1087882" y="1937639"/>
                </a:lnTo>
                <a:lnTo>
                  <a:pt x="1084961" y="1934718"/>
                </a:lnTo>
                <a:close/>
              </a:path>
              <a:path w="7065645" h="1947545">
                <a:moveTo>
                  <a:pt x="996061" y="1934718"/>
                </a:moveTo>
                <a:lnTo>
                  <a:pt x="950976" y="1934718"/>
                </a:lnTo>
                <a:lnTo>
                  <a:pt x="948182" y="1937639"/>
                </a:lnTo>
                <a:lnTo>
                  <a:pt x="948182" y="1944624"/>
                </a:lnTo>
                <a:lnTo>
                  <a:pt x="950976" y="1947418"/>
                </a:lnTo>
                <a:lnTo>
                  <a:pt x="996061" y="1947418"/>
                </a:lnTo>
                <a:lnTo>
                  <a:pt x="998982" y="1944624"/>
                </a:lnTo>
                <a:lnTo>
                  <a:pt x="998982" y="1937639"/>
                </a:lnTo>
                <a:lnTo>
                  <a:pt x="996061" y="1934718"/>
                </a:lnTo>
                <a:close/>
              </a:path>
              <a:path w="7065645" h="1947545">
                <a:moveTo>
                  <a:pt x="907161" y="1934718"/>
                </a:moveTo>
                <a:lnTo>
                  <a:pt x="862076" y="1934718"/>
                </a:lnTo>
                <a:lnTo>
                  <a:pt x="859282" y="1937639"/>
                </a:lnTo>
                <a:lnTo>
                  <a:pt x="859282" y="1944624"/>
                </a:lnTo>
                <a:lnTo>
                  <a:pt x="862076" y="1947418"/>
                </a:lnTo>
                <a:lnTo>
                  <a:pt x="907161" y="1947418"/>
                </a:lnTo>
                <a:lnTo>
                  <a:pt x="910082" y="1944624"/>
                </a:lnTo>
                <a:lnTo>
                  <a:pt x="910082" y="1937639"/>
                </a:lnTo>
                <a:lnTo>
                  <a:pt x="907161" y="1934718"/>
                </a:lnTo>
                <a:close/>
              </a:path>
              <a:path w="7065645" h="1947545">
                <a:moveTo>
                  <a:pt x="818261" y="1934718"/>
                </a:moveTo>
                <a:lnTo>
                  <a:pt x="773176" y="1934718"/>
                </a:lnTo>
                <a:lnTo>
                  <a:pt x="770382" y="1937639"/>
                </a:lnTo>
                <a:lnTo>
                  <a:pt x="770382" y="1944624"/>
                </a:lnTo>
                <a:lnTo>
                  <a:pt x="773176" y="1947418"/>
                </a:lnTo>
                <a:lnTo>
                  <a:pt x="818261" y="1947418"/>
                </a:lnTo>
                <a:lnTo>
                  <a:pt x="821182" y="1944624"/>
                </a:lnTo>
                <a:lnTo>
                  <a:pt x="821182" y="1937639"/>
                </a:lnTo>
                <a:lnTo>
                  <a:pt x="818261" y="1934718"/>
                </a:lnTo>
                <a:close/>
              </a:path>
              <a:path w="7065645" h="1947545">
                <a:moveTo>
                  <a:pt x="729361" y="1934718"/>
                </a:moveTo>
                <a:lnTo>
                  <a:pt x="684276" y="1934718"/>
                </a:lnTo>
                <a:lnTo>
                  <a:pt x="681482" y="1937639"/>
                </a:lnTo>
                <a:lnTo>
                  <a:pt x="681482" y="1944624"/>
                </a:lnTo>
                <a:lnTo>
                  <a:pt x="684276" y="1947418"/>
                </a:lnTo>
                <a:lnTo>
                  <a:pt x="729361" y="1947418"/>
                </a:lnTo>
                <a:lnTo>
                  <a:pt x="732282" y="1944624"/>
                </a:lnTo>
                <a:lnTo>
                  <a:pt x="732282" y="1937639"/>
                </a:lnTo>
                <a:lnTo>
                  <a:pt x="729361" y="1934718"/>
                </a:lnTo>
                <a:close/>
              </a:path>
              <a:path w="7065645" h="1947545">
                <a:moveTo>
                  <a:pt x="640461" y="1934718"/>
                </a:moveTo>
                <a:lnTo>
                  <a:pt x="595376" y="1934718"/>
                </a:lnTo>
                <a:lnTo>
                  <a:pt x="592582" y="1937639"/>
                </a:lnTo>
                <a:lnTo>
                  <a:pt x="592582" y="1944624"/>
                </a:lnTo>
                <a:lnTo>
                  <a:pt x="595376" y="1947418"/>
                </a:lnTo>
                <a:lnTo>
                  <a:pt x="640461" y="1947418"/>
                </a:lnTo>
                <a:lnTo>
                  <a:pt x="643382" y="1944624"/>
                </a:lnTo>
                <a:lnTo>
                  <a:pt x="643382" y="1937639"/>
                </a:lnTo>
                <a:lnTo>
                  <a:pt x="640461" y="1934718"/>
                </a:lnTo>
                <a:close/>
              </a:path>
              <a:path w="7065645" h="1947545">
                <a:moveTo>
                  <a:pt x="551561" y="1934718"/>
                </a:moveTo>
                <a:lnTo>
                  <a:pt x="506475" y="1934718"/>
                </a:lnTo>
                <a:lnTo>
                  <a:pt x="503681" y="1937639"/>
                </a:lnTo>
                <a:lnTo>
                  <a:pt x="503681" y="1944624"/>
                </a:lnTo>
                <a:lnTo>
                  <a:pt x="506475" y="1947418"/>
                </a:lnTo>
                <a:lnTo>
                  <a:pt x="551561" y="1947418"/>
                </a:lnTo>
                <a:lnTo>
                  <a:pt x="554482" y="1944624"/>
                </a:lnTo>
                <a:lnTo>
                  <a:pt x="554482" y="1937639"/>
                </a:lnTo>
                <a:lnTo>
                  <a:pt x="551561" y="1934718"/>
                </a:lnTo>
                <a:close/>
              </a:path>
              <a:path w="7065645" h="1947545">
                <a:moveTo>
                  <a:pt x="462661" y="1934718"/>
                </a:moveTo>
                <a:lnTo>
                  <a:pt x="417575" y="1934718"/>
                </a:lnTo>
                <a:lnTo>
                  <a:pt x="414781" y="1937639"/>
                </a:lnTo>
                <a:lnTo>
                  <a:pt x="414781" y="1944624"/>
                </a:lnTo>
                <a:lnTo>
                  <a:pt x="417575" y="1947418"/>
                </a:lnTo>
                <a:lnTo>
                  <a:pt x="462661" y="1947418"/>
                </a:lnTo>
                <a:lnTo>
                  <a:pt x="465581" y="1944624"/>
                </a:lnTo>
                <a:lnTo>
                  <a:pt x="465581" y="1937639"/>
                </a:lnTo>
                <a:lnTo>
                  <a:pt x="462661" y="1934718"/>
                </a:lnTo>
                <a:close/>
              </a:path>
              <a:path w="7065645" h="1947545">
                <a:moveTo>
                  <a:pt x="373761" y="1934718"/>
                </a:moveTo>
                <a:lnTo>
                  <a:pt x="328675" y="1934718"/>
                </a:lnTo>
                <a:lnTo>
                  <a:pt x="325881" y="1937639"/>
                </a:lnTo>
                <a:lnTo>
                  <a:pt x="325881" y="1944624"/>
                </a:lnTo>
                <a:lnTo>
                  <a:pt x="328675" y="1947418"/>
                </a:lnTo>
                <a:lnTo>
                  <a:pt x="373761" y="1947418"/>
                </a:lnTo>
                <a:lnTo>
                  <a:pt x="376681" y="1944624"/>
                </a:lnTo>
                <a:lnTo>
                  <a:pt x="376681" y="1937639"/>
                </a:lnTo>
                <a:lnTo>
                  <a:pt x="373761" y="1934718"/>
                </a:lnTo>
                <a:close/>
              </a:path>
              <a:path w="7065645" h="1947545">
                <a:moveTo>
                  <a:pt x="284861" y="1934718"/>
                </a:moveTo>
                <a:lnTo>
                  <a:pt x="239775" y="1934718"/>
                </a:lnTo>
                <a:lnTo>
                  <a:pt x="236981" y="1937639"/>
                </a:lnTo>
                <a:lnTo>
                  <a:pt x="236981" y="1944624"/>
                </a:lnTo>
                <a:lnTo>
                  <a:pt x="239775" y="1947418"/>
                </a:lnTo>
                <a:lnTo>
                  <a:pt x="284861" y="1947418"/>
                </a:lnTo>
                <a:lnTo>
                  <a:pt x="287781" y="1944624"/>
                </a:lnTo>
                <a:lnTo>
                  <a:pt x="287781" y="1937639"/>
                </a:lnTo>
                <a:lnTo>
                  <a:pt x="284861" y="1934718"/>
                </a:lnTo>
                <a:close/>
              </a:path>
              <a:path w="7065645" h="1947545">
                <a:moveTo>
                  <a:pt x="195961" y="1934718"/>
                </a:moveTo>
                <a:lnTo>
                  <a:pt x="150875" y="1934718"/>
                </a:lnTo>
                <a:lnTo>
                  <a:pt x="148081" y="1937639"/>
                </a:lnTo>
                <a:lnTo>
                  <a:pt x="148081" y="1944624"/>
                </a:lnTo>
                <a:lnTo>
                  <a:pt x="150875" y="1947418"/>
                </a:lnTo>
                <a:lnTo>
                  <a:pt x="195961" y="1947418"/>
                </a:lnTo>
                <a:lnTo>
                  <a:pt x="198881" y="1944624"/>
                </a:lnTo>
                <a:lnTo>
                  <a:pt x="198881" y="1937639"/>
                </a:lnTo>
                <a:lnTo>
                  <a:pt x="195961" y="1934718"/>
                </a:lnTo>
                <a:close/>
              </a:path>
              <a:path w="7065645" h="1947545">
                <a:moveTo>
                  <a:pt x="107061" y="1934718"/>
                </a:moveTo>
                <a:lnTo>
                  <a:pt x="61975" y="1934718"/>
                </a:lnTo>
                <a:lnTo>
                  <a:pt x="59181" y="1937639"/>
                </a:lnTo>
                <a:lnTo>
                  <a:pt x="59181" y="1944624"/>
                </a:lnTo>
                <a:lnTo>
                  <a:pt x="61975" y="1947418"/>
                </a:lnTo>
                <a:lnTo>
                  <a:pt x="107061" y="1947418"/>
                </a:lnTo>
                <a:lnTo>
                  <a:pt x="109981" y="1944624"/>
                </a:lnTo>
                <a:lnTo>
                  <a:pt x="109981" y="1937639"/>
                </a:lnTo>
                <a:lnTo>
                  <a:pt x="107061" y="1934718"/>
                </a:lnTo>
                <a:close/>
              </a:path>
              <a:path w="7065645" h="1947545">
                <a:moveTo>
                  <a:pt x="41656" y="1873250"/>
                </a:moveTo>
                <a:lnTo>
                  <a:pt x="34543" y="1873250"/>
                </a:lnTo>
                <a:lnTo>
                  <a:pt x="31750" y="1876044"/>
                </a:lnTo>
                <a:lnTo>
                  <a:pt x="31750" y="1921256"/>
                </a:lnTo>
                <a:lnTo>
                  <a:pt x="34543" y="1924050"/>
                </a:lnTo>
                <a:lnTo>
                  <a:pt x="41656" y="1924050"/>
                </a:lnTo>
                <a:lnTo>
                  <a:pt x="44450" y="1921256"/>
                </a:lnTo>
                <a:lnTo>
                  <a:pt x="44450" y="1876044"/>
                </a:lnTo>
                <a:lnTo>
                  <a:pt x="41656" y="1873250"/>
                </a:lnTo>
                <a:close/>
              </a:path>
              <a:path w="7065645" h="1947545">
                <a:moveTo>
                  <a:pt x="41656" y="1784350"/>
                </a:moveTo>
                <a:lnTo>
                  <a:pt x="34543" y="1784350"/>
                </a:lnTo>
                <a:lnTo>
                  <a:pt x="31750" y="1787144"/>
                </a:lnTo>
                <a:lnTo>
                  <a:pt x="31750" y="1832356"/>
                </a:lnTo>
                <a:lnTo>
                  <a:pt x="34543" y="1835150"/>
                </a:lnTo>
                <a:lnTo>
                  <a:pt x="41656" y="1835150"/>
                </a:lnTo>
                <a:lnTo>
                  <a:pt x="44450" y="1832356"/>
                </a:lnTo>
                <a:lnTo>
                  <a:pt x="44450" y="1787144"/>
                </a:lnTo>
                <a:lnTo>
                  <a:pt x="41656" y="1784350"/>
                </a:lnTo>
                <a:close/>
              </a:path>
              <a:path w="7065645" h="1947545">
                <a:moveTo>
                  <a:pt x="41656" y="1695450"/>
                </a:moveTo>
                <a:lnTo>
                  <a:pt x="34543" y="1695450"/>
                </a:lnTo>
                <a:lnTo>
                  <a:pt x="31750" y="1698244"/>
                </a:lnTo>
                <a:lnTo>
                  <a:pt x="31750" y="1743456"/>
                </a:lnTo>
                <a:lnTo>
                  <a:pt x="34543" y="1746250"/>
                </a:lnTo>
                <a:lnTo>
                  <a:pt x="41656" y="1746250"/>
                </a:lnTo>
                <a:lnTo>
                  <a:pt x="44450" y="1743456"/>
                </a:lnTo>
                <a:lnTo>
                  <a:pt x="44450" y="1698244"/>
                </a:lnTo>
                <a:lnTo>
                  <a:pt x="41656" y="1695450"/>
                </a:lnTo>
                <a:close/>
              </a:path>
              <a:path w="7065645" h="1947545">
                <a:moveTo>
                  <a:pt x="41656" y="1606550"/>
                </a:moveTo>
                <a:lnTo>
                  <a:pt x="34543" y="1606550"/>
                </a:lnTo>
                <a:lnTo>
                  <a:pt x="31750" y="1609344"/>
                </a:lnTo>
                <a:lnTo>
                  <a:pt x="31750" y="1654556"/>
                </a:lnTo>
                <a:lnTo>
                  <a:pt x="34543" y="1657350"/>
                </a:lnTo>
                <a:lnTo>
                  <a:pt x="41656" y="1657350"/>
                </a:lnTo>
                <a:lnTo>
                  <a:pt x="44450" y="1654556"/>
                </a:lnTo>
                <a:lnTo>
                  <a:pt x="44450" y="1609344"/>
                </a:lnTo>
                <a:lnTo>
                  <a:pt x="41656" y="1606550"/>
                </a:lnTo>
                <a:close/>
              </a:path>
              <a:path w="7065645" h="1947545">
                <a:moveTo>
                  <a:pt x="41656" y="1517650"/>
                </a:moveTo>
                <a:lnTo>
                  <a:pt x="34543" y="1517650"/>
                </a:lnTo>
                <a:lnTo>
                  <a:pt x="31750" y="1520444"/>
                </a:lnTo>
                <a:lnTo>
                  <a:pt x="31750" y="1565656"/>
                </a:lnTo>
                <a:lnTo>
                  <a:pt x="34543" y="1568450"/>
                </a:lnTo>
                <a:lnTo>
                  <a:pt x="41656" y="1568450"/>
                </a:lnTo>
                <a:lnTo>
                  <a:pt x="44450" y="1565656"/>
                </a:lnTo>
                <a:lnTo>
                  <a:pt x="44450" y="1520444"/>
                </a:lnTo>
                <a:lnTo>
                  <a:pt x="41656" y="1517650"/>
                </a:lnTo>
                <a:close/>
              </a:path>
              <a:path w="7065645" h="1947545">
                <a:moveTo>
                  <a:pt x="41656" y="1428750"/>
                </a:moveTo>
                <a:lnTo>
                  <a:pt x="34543" y="1428750"/>
                </a:lnTo>
                <a:lnTo>
                  <a:pt x="31750" y="1431544"/>
                </a:lnTo>
                <a:lnTo>
                  <a:pt x="31750" y="1476756"/>
                </a:lnTo>
                <a:lnTo>
                  <a:pt x="34543" y="1479550"/>
                </a:lnTo>
                <a:lnTo>
                  <a:pt x="41656" y="1479550"/>
                </a:lnTo>
                <a:lnTo>
                  <a:pt x="44450" y="1476756"/>
                </a:lnTo>
                <a:lnTo>
                  <a:pt x="44450" y="1431544"/>
                </a:lnTo>
                <a:lnTo>
                  <a:pt x="41656" y="1428750"/>
                </a:lnTo>
                <a:close/>
              </a:path>
              <a:path w="7065645" h="1947545">
                <a:moveTo>
                  <a:pt x="41656" y="1339850"/>
                </a:moveTo>
                <a:lnTo>
                  <a:pt x="34543" y="1339850"/>
                </a:lnTo>
                <a:lnTo>
                  <a:pt x="31750" y="1342644"/>
                </a:lnTo>
                <a:lnTo>
                  <a:pt x="31750" y="1387856"/>
                </a:lnTo>
                <a:lnTo>
                  <a:pt x="34543" y="1390650"/>
                </a:lnTo>
                <a:lnTo>
                  <a:pt x="41656" y="1390650"/>
                </a:lnTo>
                <a:lnTo>
                  <a:pt x="44450" y="1387856"/>
                </a:lnTo>
                <a:lnTo>
                  <a:pt x="44450" y="1342644"/>
                </a:lnTo>
                <a:lnTo>
                  <a:pt x="41656" y="1339850"/>
                </a:lnTo>
                <a:close/>
              </a:path>
              <a:path w="7065645" h="1947545">
                <a:moveTo>
                  <a:pt x="41656" y="1250950"/>
                </a:moveTo>
                <a:lnTo>
                  <a:pt x="34543" y="1250950"/>
                </a:lnTo>
                <a:lnTo>
                  <a:pt x="31750" y="1253744"/>
                </a:lnTo>
                <a:lnTo>
                  <a:pt x="31750" y="1298956"/>
                </a:lnTo>
                <a:lnTo>
                  <a:pt x="34543" y="1301750"/>
                </a:lnTo>
                <a:lnTo>
                  <a:pt x="41656" y="1301750"/>
                </a:lnTo>
                <a:lnTo>
                  <a:pt x="44450" y="1298956"/>
                </a:lnTo>
                <a:lnTo>
                  <a:pt x="44450" y="1253744"/>
                </a:lnTo>
                <a:lnTo>
                  <a:pt x="41656" y="1250950"/>
                </a:lnTo>
                <a:close/>
              </a:path>
              <a:path w="7065645" h="1947545">
                <a:moveTo>
                  <a:pt x="41656" y="1162050"/>
                </a:moveTo>
                <a:lnTo>
                  <a:pt x="34543" y="1162050"/>
                </a:lnTo>
                <a:lnTo>
                  <a:pt x="31750" y="1164844"/>
                </a:lnTo>
                <a:lnTo>
                  <a:pt x="31750" y="1210056"/>
                </a:lnTo>
                <a:lnTo>
                  <a:pt x="34543" y="1212850"/>
                </a:lnTo>
                <a:lnTo>
                  <a:pt x="41656" y="1212850"/>
                </a:lnTo>
                <a:lnTo>
                  <a:pt x="44450" y="1210056"/>
                </a:lnTo>
                <a:lnTo>
                  <a:pt x="44450" y="1164844"/>
                </a:lnTo>
                <a:lnTo>
                  <a:pt x="41656" y="1162050"/>
                </a:lnTo>
                <a:close/>
              </a:path>
              <a:path w="7065645" h="1947545">
                <a:moveTo>
                  <a:pt x="41656" y="1073150"/>
                </a:moveTo>
                <a:lnTo>
                  <a:pt x="34543" y="1073150"/>
                </a:lnTo>
                <a:lnTo>
                  <a:pt x="31750" y="1075944"/>
                </a:lnTo>
                <a:lnTo>
                  <a:pt x="31750" y="1121156"/>
                </a:lnTo>
                <a:lnTo>
                  <a:pt x="34543" y="1123950"/>
                </a:lnTo>
                <a:lnTo>
                  <a:pt x="41656" y="1123950"/>
                </a:lnTo>
                <a:lnTo>
                  <a:pt x="44450" y="1121156"/>
                </a:lnTo>
                <a:lnTo>
                  <a:pt x="44450" y="1075944"/>
                </a:lnTo>
                <a:lnTo>
                  <a:pt x="41656" y="1073150"/>
                </a:lnTo>
                <a:close/>
              </a:path>
              <a:path w="7065645" h="1947545">
                <a:moveTo>
                  <a:pt x="41656" y="984250"/>
                </a:moveTo>
                <a:lnTo>
                  <a:pt x="34543" y="984250"/>
                </a:lnTo>
                <a:lnTo>
                  <a:pt x="31750" y="987044"/>
                </a:lnTo>
                <a:lnTo>
                  <a:pt x="31750" y="1032256"/>
                </a:lnTo>
                <a:lnTo>
                  <a:pt x="34543" y="1035050"/>
                </a:lnTo>
                <a:lnTo>
                  <a:pt x="41656" y="1035050"/>
                </a:lnTo>
                <a:lnTo>
                  <a:pt x="44450" y="1032256"/>
                </a:lnTo>
                <a:lnTo>
                  <a:pt x="44450" y="987044"/>
                </a:lnTo>
                <a:lnTo>
                  <a:pt x="41656" y="984250"/>
                </a:lnTo>
                <a:close/>
              </a:path>
              <a:path w="7065645" h="1947545">
                <a:moveTo>
                  <a:pt x="41656" y="895350"/>
                </a:moveTo>
                <a:lnTo>
                  <a:pt x="34543" y="895350"/>
                </a:lnTo>
                <a:lnTo>
                  <a:pt x="31750" y="898144"/>
                </a:lnTo>
                <a:lnTo>
                  <a:pt x="31750" y="943356"/>
                </a:lnTo>
                <a:lnTo>
                  <a:pt x="34543" y="946150"/>
                </a:lnTo>
                <a:lnTo>
                  <a:pt x="41656" y="946150"/>
                </a:lnTo>
                <a:lnTo>
                  <a:pt x="44450" y="943356"/>
                </a:lnTo>
                <a:lnTo>
                  <a:pt x="44450" y="898144"/>
                </a:lnTo>
                <a:lnTo>
                  <a:pt x="41656" y="895350"/>
                </a:lnTo>
                <a:close/>
              </a:path>
              <a:path w="7065645" h="1947545">
                <a:moveTo>
                  <a:pt x="41656" y="806450"/>
                </a:moveTo>
                <a:lnTo>
                  <a:pt x="34543" y="806450"/>
                </a:lnTo>
                <a:lnTo>
                  <a:pt x="31750" y="809244"/>
                </a:lnTo>
                <a:lnTo>
                  <a:pt x="31750" y="854456"/>
                </a:lnTo>
                <a:lnTo>
                  <a:pt x="34543" y="857250"/>
                </a:lnTo>
                <a:lnTo>
                  <a:pt x="41656" y="857250"/>
                </a:lnTo>
                <a:lnTo>
                  <a:pt x="44450" y="854456"/>
                </a:lnTo>
                <a:lnTo>
                  <a:pt x="44450" y="809244"/>
                </a:lnTo>
                <a:lnTo>
                  <a:pt x="41656" y="806450"/>
                </a:lnTo>
                <a:close/>
              </a:path>
              <a:path w="7065645" h="1947545">
                <a:moveTo>
                  <a:pt x="41656" y="717550"/>
                </a:moveTo>
                <a:lnTo>
                  <a:pt x="34543" y="717550"/>
                </a:lnTo>
                <a:lnTo>
                  <a:pt x="31750" y="720344"/>
                </a:lnTo>
                <a:lnTo>
                  <a:pt x="31750" y="765556"/>
                </a:lnTo>
                <a:lnTo>
                  <a:pt x="34543" y="768350"/>
                </a:lnTo>
                <a:lnTo>
                  <a:pt x="41656" y="768350"/>
                </a:lnTo>
                <a:lnTo>
                  <a:pt x="44450" y="765556"/>
                </a:lnTo>
                <a:lnTo>
                  <a:pt x="44450" y="720344"/>
                </a:lnTo>
                <a:lnTo>
                  <a:pt x="41656" y="717550"/>
                </a:lnTo>
                <a:close/>
              </a:path>
              <a:path w="7065645" h="1947545">
                <a:moveTo>
                  <a:pt x="41656" y="628650"/>
                </a:moveTo>
                <a:lnTo>
                  <a:pt x="34543" y="628650"/>
                </a:lnTo>
                <a:lnTo>
                  <a:pt x="31750" y="631444"/>
                </a:lnTo>
                <a:lnTo>
                  <a:pt x="31750" y="676656"/>
                </a:lnTo>
                <a:lnTo>
                  <a:pt x="34543" y="679450"/>
                </a:lnTo>
                <a:lnTo>
                  <a:pt x="41656" y="679450"/>
                </a:lnTo>
                <a:lnTo>
                  <a:pt x="44450" y="676656"/>
                </a:lnTo>
                <a:lnTo>
                  <a:pt x="44450" y="631444"/>
                </a:lnTo>
                <a:lnTo>
                  <a:pt x="41656" y="628650"/>
                </a:lnTo>
                <a:close/>
              </a:path>
              <a:path w="7065645" h="1947545">
                <a:moveTo>
                  <a:pt x="41656" y="539750"/>
                </a:moveTo>
                <a:lnTo>
                  <a:pt x="34543" y="539750"/>
                </a:lnTo>
                <a:lnTo>
                  <a:pt x="31750" y="542544"/>
                </a:lnTo>
                <a:lnTo>
                  <a:pt x="31750" y="587756"/>
                </a:lnTo>
                <a:lnTo>
                  <a:pt x="34543" y="590550"/>
                </a:lnTo>
                <a:lnTo>
                  <a:pt x="41656" y="590550"/>
                </a:lnTo>
                <a:lnTo>
                  <a:pt x="44450" y="587756"/>
                </a:lnTo>
                <a:lnTo>
                  <a:pt x="44450" y="542544"/>
                </a:lnTo>
                <a:lnTo>
                  <a:pt x="41656" y="539750"/>
                </a:lnTo>
                <a:close/>
              </a:path>
              <a:path w="7065645" h="1947545">
                <a:moveTo>
                  <a:pt x="41656" y="450850"/>
                </a:moveTo>
                <a:lnTo>
                  <a:pt x="34543" y="450850"/>
                </a:lnTo>
                <a:lnTo>
                  <a:pt x="31750" y="453644"/>
                </a:lnTo>
                <a:lnTo>
                  <a:pt x="31750" y="498856"/>
                </a:lnTo>
                <a:lnTo>
                  <a:pt x="34543" y="501650"/>
                </a:lnTo>
                <a:lnTo>
                  <a:pt x="41656" y="501650"/>
                </a:lnTo>
                <a:lnTo>
                  <a:pt x="44450" y="498856"/>
                </a:lnTo>
                <a:lnTo>
                  <a:pt x="44450" y="453644"/>
                </a:lnTo>
                <a:lnTo>
                  <a:pt x="41656" y="450850"/>
                </a:lnTo>
                <a:close/>
              </a:path>
              <a:path w="7065645" h="1947545">
                <a:moveTo>
                  <a:pt x="41656" y="361950"/>
                </a:moveTo>
                <a:lnTo>
                  <a:pt x="34543" y="361950"/>
                </a:lnTo>
                <a:lnTo>
                  <a:pt x="31750" y="364744"/>
                </a:lnTo>
                <a:lnTo>
                  <a:pt x="31750" y="409956"/>
                </a:lnTo>
                <a:lnTo>
                  <a:pt x="34543" y="412750"/>
                </a:lnTo>
                <a:lnTo>
                  <a:pt x="41656" y="412750"/>
                </a:lnTo>
                <a:lnTo>
                  <a:pt x="44450" y="409956"/>
                </a:lnTo>
                <a:lnTo>
                  <a:pt x="44450" y="364744"/>
                </a:lnTo>
                <a:lnTo>
                  <a:pt x="41656" y="361950"/>
                </a:lnTo>
                <a:close/>
              </a:path>
              <a:path w="7065645" h="1947545">
                <a:moveTo>
                  <a:pt x="41656" y="273050"/>
                </a:moveTo>
                <a:lnTo>
                  <a:pt x="34543" y="273050"/>
                </a:lnTo>
                <a:lnTo>
                  <a:pt x="31750" y="275844"/>
                </a:lnTo>
                <a:lnTo>
                  <a:pt x="31750" y="321056"/>
                </a:lnTo>
                <a:lnTo>
                  <a:pt x="34543" y="323850"/>
                </a:lnTo>
                <a:lnTo>
                  <a:pt x="41656" y="323850"/>
                </a:lnTo>
                <a:lnTo>
                  <a:pt x="44450" y="321056"/>
                </a:lnTo>
                <a:lnTo>
                  <a:pt x="44450" y="275844"/>
                </a:lnTo>
                <a:lnTo>
                  <a:pt x="41656" y="273050"/>
                </a:lnTo>
                <a:close/>
              </a:path>
              <a:path w="7065645" h="1947545">
                <a:moveTo>
                  <a:pt x="41656" y="184150"/>
                </a:moveTo>
                <a:lnTo>
                  <a:pt x="34543" y="184150"/>
                </a:lnTo>
                <a:lnTo>
                  <a:pt x="31750" y="186944"/>
                </a:lnTo>
                <a:lnTo>
                  <a:pt x="31750" y="232156"/>
                </a:lnTo>
                <a:lnTo>
                  <a:pt x="34543" y="234950"/>
                </a:lnTo>
                <a:lnTo>
                  <a:pt x="41656" y="234950"/>
                </a:lnTo>
                <a:lnTo>
                  <a:pt x="44450" y="232156"/>
                </a:lnTo>
                <a:lnTo>
                  <a:pt x="44450" y="186944"/>
                </a:lnTo>
                <a:lnTo>
                  <a:pt x="41656" y="184150"/>
                </a:lnTo>
                <a:close/>
              </a:path>
              <a:path w="7065645" h="1947545">
                <a:moveTo>
                  <a:pt x="38100" y="76073"/>
                </a:moveTo>
                <a:lnTo>
                  <a:pt x="0" y="152273"/>
                </a:lnTo>
                <a:lnTo>
                  <a:pt x="76200" y="152273"/>
                </a:lnTo>
                <a:lnTo>
                  <a:pt x="73088" y="146050"/>
                </a:lnTo>
                <a:lnTo>
                  <a:pt x="34543" y="146050"/>
                </a:lnTo>
                <a:lnTo>
                  <a:pt x="31750" y="143256"/>
                </a:lnTo>
                <a:lnTo>
                  <a:pt x="31750" y="136017"/>
                </a:lnTo>
                <a:lnTo>
                  <a:pt x="34543" y="133223"/>
                </a:lnTo>
                <a:lnTo>
                  <a:pt x="66675" y="133223"/>
                </a:lnTo>
                <a:lnTo>
                  <a:pt x="38100" y="76073"/>
                </a:lnTo>
                <a:close/>
              </a:path>
              <a:path w="7065645" h="1947545">
                <a:moveTo>
                  <a:pt x="41656" y="133223"/>
                </a:moveTo>
                <a:lnTo>
                  <a:pt x="34543" y="133223"/>
                </a:lnTo>
                <a:lnTo>
                  <a:pt x="31750" y="136017"/>
                </a:lnTo>
                <a:lnTo>
                  <a:pt x="31750" y="143256"/>
                </a:lnTo>
                <a:lnTo>
                  <a:pt x="34543" y="146050"/>
                </a:lnTo>
                <a:lnTo>
                  <a:pt x="41656" y="146050"/>
                </a:lnTo>
                <a:lnTo>
                  <a:pt x="44450" y="143256"/>
                </a:lnTo>
                <a:lnTo>
                  <a:pt x="44450" y="136017"/>
                </a:lnTo>
                <a:lnTo>
                  <a:pt x="41656" y="133223"/>
                </a:lnTo>
                <a:close/>
              </a:path>
              <a:path w="7065645" h="1947545">
                <a:moveTo>
                  <a:pt x="66675" y="133223"/>
                </a:moveTo>
                <a:lnTo>
                  <a:pt x="41656" y="133223"/>
                </a:lnTo>
                <a:lnTo>
                  <a:pt x="44450" y="136017"/>
                </a:lnTo>
                <a:lnTo>
                  <a:pt x="44450" y="143256"/>
                </a:lnTo>
                <a:lnTo>
                  <a:pt x="41656" y="146050"/>
                </a:lnTo>
                <a:lnTo>
                  <a:pt x="73088" y="146050"/>
                </a:lnTo>
                <a:lnTo>
                  <a:pt x="66675" y="133223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6999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7AAFD1-22D3-41B2-864C-C109B1881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understanding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08226A-CFED-4C5C-9232-8BE33A028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045BBC-1C2B-425F-9995-2C5CCEF66E8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indent="0">
              <a:buNone/>
            </a:pPr>
            <a:r>
              <a:rPr lang="en-US" b="1" dirty="0"/>
              <a:t>What does the client want to achieve?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dirty="0"/>
              <a:t>Reduce attrition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dirty="0"/>
              <a:t>Customized targeting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dirty="0"/>
              <a:t>Plan future media spend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dirty="0"/>
              <a:t>Prevent fraud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dirty="0"/>
              <a:t>Recommend Products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B7BD66-82A6-405F-AD63-D04F17A408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Determine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EF217A-9A5F-4D89-BB84-AC78DB1372F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b="1" dirty="0"/>
              <a:t>Understand</a:t>
            </a:r>
            <a:r>
              <a:rPr lang="en-US" dirty="0"/>
              <a:t> success criteria.</a:t>
            </a:r>
          </a:p>
          <a:p>
            <a:r>
              <a:rPr lang="en-US" b="1" dirty="0"/>
              <a:t>List</a:t>
            </a:r>
            <a:r>
              <a:rPr lang="en-US" dirty="0"/>
              <a:t> assumptions, constraints, and important factors.</a:t>
            </a:r>
          </a:p>
          <a:p>
            <a:r>
              <a:rPr lang="en-US" b="1" dirty="0"/>
              <a:t>Identify</a:t>
            </a:r>
            <a:r>
              <a:rPr lang="en-US" dirty="0"/>
              <a:t> secondary or competing objectives.</a:t>
            </a:r>
          </a:p>
          <a:p>
            <a:r>
              <a:rPr lang="en-US" b="1" dirty="0"/>
              <a:t>Study</a:t>
            </a:r>
            <a:r>
              <a:rPr lang="en-US" dirty="0"/>
              <a:t> existing solutions (if any).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2A28FC-33A7-4149-A232-F829A88A63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Understand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6F3E5F-9F44-4526-B5FB-75DFA1D1DF59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b="1" dirty="0"/>
              <a:t>Business Objective → Technical Objective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dirty="0"/>
              <a:t>State the project objective in </a:t>
            </a:r>
            <a:r>
              <a:rPr lang="en-US" b="1" dirty="0"/>
              <a:t>technical terms</a:t>
            </a:r>
            <a:r>
              <a:rPr lang="en-US" dirty="0"/>
              <a:t>.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dirty="0"/>
              <a:t>How data science project will help</a:t>
            </a:r>
          </a:p>
          <a:p>
            <a:pPr marL="461963">
              <a:buFont typeface="Wingdings" panose="05000000000000000000" pitchFamily="2" charset="2"/>
              <a:buChar char="ü"/>
            </a:pPr>
            <a:r>
              <a:rPr lang="en-US" b="1" dirty="0"/>
              <a:t>Successful</a:t>
            </a:r>
            <a:r>
              <a:rPr lang="en-US" dirty="0"/>
              <a:t> scenarios.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F6F6758-2E64-4B64-B215-97C50BFF9D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2817411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F68FBEA-E39B-4CDE-AE8B-42D3E4A6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FC9476-A921-4D94-907B-1524BDC2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D3C5A27-B3B1-4BF7-80E4-0574FD250662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b="1" dirty="0"/>
              <a:t>sources, formats</a:t>
            </a:r>
          </a:p>
          <a:p>
            <a:r>
              <a:rPr lang="en-US" dirty="0"/>
              <a:t>Entity </a:t>
            </a:r>
            <a:r>
              <a:rPr lang="en-US" b="1" dirty="0"/>
              <a:t>Relationship</a:t>
            </a:r>
            <a:r>
              <a:rPr lang="en-US" dirty="0"/>
              <a:t> Diagram </a:t>
            </a:r>
          </a:p>
          <a:p>
            <a:r>
              <a:rPr lang="en-US" dirty="0"/>
              <a:t>Identify </a:t>
            </a:r>
            <a:r>
              <a:rPr lang="en-US" b="1" dirty="0"/>
              <a:t>relevant</a:t>
            </a:r>
            <a:r>
              <a:rPr lang="en-US" dirty="0"/>
              <a:t> data</a:t>
            </a:r>
          </a:p>
          <a:p>
            <a:r>
              <a:rPr lang="en-US" dirty="0"/>
              <a:t>Record </a:t>
            </a:r>
            <a:r>
              <a:rPr lang="en-US" b="1" dirty="0"/>
              <a:t>unavailable</a:t>
            </a:r>
            <a:r>
              <a:rPr lang="en-US" dirty="0"/>
              <a:t> data.</a:t>
            </a:r>
          </a:p>
          <a:p>
            <a:r>
              <a:rPr lang="en-US" dirty="0"/>
              <a:t>How long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5D19343-D032-4378-ABFF-4DE1407476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IDENTIFY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F4053E-02DF-483C-BF19-B6AB6C02755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Access or acquire all relevant data in </a:t>
            </a:r>
            <a:r>
              <a:rPr lang="en-US" b="1" dirty="0"/>
              <a:t>a central location</a:t>
            </a:r>
          </a:p>
          <a:p>
            <a:r>
              <a:rPr lang="en-US" dirty="0"/>
              <a:t>Quality control </a:t>
            </a:r>
            <a:r>
              <a:rPr lang="en-US" b="1" dirty="0"/>
              <a:t>checks </a:t>
            </a:r>
            <a:r>
              <a:rPr lang="en-US" dirty="0"/>
              <a:t>and</a:t>
            </a:r>
            <a:r>
              <a:rPr lang="en-US" b="1" dirty="0"/>
              <a:t> tests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5411CE-1438-487E-AB58-F176E3AC68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COLLECT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2799394-D06B-4A9F-A244-CB9946EE9FD4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</a:t>
            </a:r>
            <a:r>
              <a:rPr lang="en-US" b="1" dirty="0"/>
              <a:t>familiar</a:t>
            </a:r>
            <a:r>
              <a:rPr lang="en-US" dirty="0"/>
              <a:t> with the data.</a:t>
            </a:r>
          </a:p>
          <a:p>
            <a:r>
              <a:rPr lang="en-US" dirty="0"/>
              <a:t>Study </a:t>
            </a:r>
            <a:r>
              <a:rPr lang="en-US" b="1" dirty="0"/>
              <a:t>seasonality</a:t>
            </a:r>
            <a:r>
              <a:rPr lang="en-US" dirty="0"/>
              <a:t>.</a:t>
            </a:r>
          </a:p>
          <a:p>
            <a:r>
              <a:rPr lang="en-US" dirty="0"/>
              <a:t>Detect </a:t>
            </a:r>
            <a:r>
              <a:rPr lang="en-US" b="1" dirty="0"/>
              <a:t>mistakes</a:t>
            </a:r>
            <a:r>
              <a:rPr lang="en-US" dirty="0"/>
              <a:t>.</a:t>
            </a:r>
          </a:p>
          <a:p>
            <a:r>
              <a:rPr lang="en-US" dirty="0"/>
              <a:t>Check </a:t>
            </a:r>
            <a:r>
              <a:rPr lang="en-US" b="1" dirty="0"/>
              <a:t>assumptions</a:t>
            </a:r>
            <a:r>
              <a:rPr lang="en-US" dirty="0"/>
              <a:t>.</a:t>
            </a:r>
          </a:p>
          <a:p>
            <a:r>
              <a:rPr lang="en-US" dirty="0"/>
              <a:t>Review </a:t>
            </a:r>
            <a:r>
              <a:rPr lang="en-US" b="1" dirty="0"/>
              <a:t>distributions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D025380-4BDD-4FC3-B265-E87EDFBFE1A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ASSESS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30B3E6B-9709-4D5D-BC37-F04C55FE2725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Create the Analysis </a:t>
            </a:r>
            <a:r>
              <a:rPr lang="en-US" b="1" dirty="0"/>
              <a:t>Dataset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CDB4EA1-CF17-41DB-B9BD-65B4CC27DB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VECTORIZE</a:t>
            </a:r>
          </a:p>
        </p:txBody>
      </p:sp>
    </p:spTree>
    <p:extLst>
      <p:ext uri="{BB962C8B-B14F-4D97-AF65-F5344CB8AC3E}">
        <p14:creationId xmlns:p14="http://schemas.microsoft.com/office/powerpoint/2010/main" val="1953626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F2DC762D-F775-4256-9DE4-12D35A3B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Data munging (preprocessing)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873836CD-E4E1-47EF-9CFF-9C786CD11A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Descriptive</a:t>
            </a:r>
            <a:r>
              <a:rPr lang="en-US" dirty="0"/>
              <a:t> statistics</a:t>
            </a:r>
          </a:p>
          <a:p>
            <a:r>
              <a:rPr lang="en-US" b="1" dirty="0"/>
              <a:t>Correlation</a:t>
            </a:r>
            <a:r>
              <a:rPr lang="en-US" dirty="0"/>
              <a:t> analysis</a:t>
            </a:r>
          </a:p>
          <a:p>
            <a:r>
              <a:rPr lang="en-US" dirty="0"/>
              <a:t>Impute </a:t>
            </a:r>
            <a:r>
              <a:rPr lang="en-US" b="1" dirty="0"/>
              <a:t>missing</a:t>
            </a:r>
            <a:r>
              <a:rPr lang="en-US" dirty="0"/>
              <a:t> values</a:t>
            </a:r>
          </a:p>
          <a:p>
            <a:r>
              <a:rPr lang="en-US" dirty="0"/>
              <a:t>Trim </a:t>
            </a:r>
            <a:r>
              <a:rPr lang="en-US" b="1" dirty="0"/>
              <a:t>extreme</a:t>
            </a:r>
            <a:r>
              <a:rPr lang="en-US" dirty="0"/>
              <a:t> values</a:t>
            </a:r>
          </a:p>
          <a:p>
            <a:r>
              <a:rPr lang="en-US" dirty="0"/>
              <a:t>Process </a:t>
            </a:r>
            <a:r>
              <a:rPr lang="en-US" b="1" dirty="0"/>
              <a:t>categorical</a:t>
            </a:r>
            <a:r>
              <a:rPr lang="en-US" dirty="0"/>
              <a:t> attributes</a:t>
            </a:r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3EDCFB56-283E-4DA8-8882-CF8330650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6019800" cy="4351338"/>
          </a:xfrm>
        </p:spPr>
        <p:txBody>
          <a:bodyPr>
            <a:normAutofit/>
          </a:bodyPr>
          <a:lstStyle/>
          <a:p>
            <a:r>
              <a:rPr lang="en-US" b="1" dirty="0"/>
              <a:t>Transformations</a:t>
            </a:r>
            <a:r>
              <a:rPr lang="en-US" dirty="0"/>
              <a:t> (square, log, etc.)</a:t>
            </a:r>
          </a:p>
          <a:p>
            <a:r>
              <a:rPr lang="en-US" dirty="0"/>
              <a:t>Multicollinearity: </a:t>
            </a:r>
            <a:r>
              <a:rPr lang="en-US" b="1" dirty="0"/>
              <a:t>reduce</a:t>
            </a:r>
            <a:r>
              <a:rPr lang="en-US" dirty="0"/>
              <a:t> redundancy</a:t>
            </a:r>
          </a:p>
          <a:p>
            <a:r>
              <a:rPr lang="en-US" dirty="0"/>
              <a:t>Create </a:t>
            </a:r>
            <a:r>
              <a:rPr lang="en-US" b="1" dirty="0"/>
              <a:t>additional</a:t>
            </a:r>
            <a:r>
              <a:rPr lang="en-US" dirty="0"/>
              <a:t> </a:t>
            </a:r>
            <a:r>
              <a:rPr lang="en-US" b="1" dirty="0"/>
              <a:t>feature</a:t>
            </a:r>
          </a:p>
          <a:p>
            <a:r>
              <a:rPr lang="en-US" b="1" dirty="0"/>
              <a:t>Interactions</a:t>
            </a:r>
          </a:p>
          <a:p>
            <a:r>
              <a:rPr lang="en-US" b="1" dirty="0"/>
              <a:t>Normalization</a:t>
            </a:r>
            <a:r>
              <a:rPr lang="en-US" dirty="0"/>
              <a:t> (scaling)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3859E1-62A7-4245-8F9D-1108F70D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34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19275" y="2943225"/>
            <a:ext cx="7315200" cy="914400"/>
          </a:xfrm>
          <a:prstGeom prst="rect">
            <a:avLst/>
          </a:prstGeom>
          <a:solidFill>
            <a:srgbClr val="00C5BA"/>
          </a:solidFill>
        </p:spPr>
        <p:txBody>
          <a:bodyPr vert="horz" wrap="square" lIns="0" tIns="19240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515"/>
              </a:spcBef>
            </a:pPr>
            <a:r>
              <a:rPr sz="3200" b="1" spc="-85" dirty="0">
                <a:solidFill>
                  <a:srgbClr val="FFFFFF"/>
                </a:solidFill>
                <a:latin typeface="Calibri"/>
                <a:cs typeface="Calibri"/>
              </a:rPr>
              <a:t>80%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4475" y="2943225"/>
            <a:ext cx="1828800" cy="914400"/>
          </a:xfrm>
          <a:prstGeom prst="rect">
            <a:avLst/>
          </a:prstGeom>
          <a:solidFill>
            <a:srgbClr val="EEB151"/>
          </a:solidFill>
        </p:spPr>
        <p:txBody>
          <a:bodyPr vert="horz" wrap="square" lIns="0" tIns="192405" rIns="0" bIns="0" rtlCol="0">
            <a:spAutoFit/>
          </a:bodyPr>
          <a:lstStyle/>
          <a:p>
            <a:pPr marL="578485">
              <a:lnSpc>
                <a:spcPct val="100000"/>
              </a:lnSpc>
              <a:spcBef>
                <a:spcPts val="1515"/>
              </a:spcBef>
            </a:pPr>
            <a:r>
              <a:rPr sz="3200" b="1" spc="-85" dirty="0">
                <a:solidFill>
                  <a:srgbClr val="FFFFFF"/>
                </a:solidFill>
                <a:latin typeface="Calibri"/>
                <a:cs typeface="Calibri"/>
              </a:rPr>
              <a:t>20%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97059" y="4255198"/>
            <a:ext cx="996950" cy="75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120">
              <a:lnSpc>
                <a:spcPct val="100000"/>
              </a:lnSpc>
              <a:spcBef>
                <a:spcPts val="100"/>
              </a:spcBef>
            </a:pPr>
            <a:r>
              <a:rPr sz="2400" b="1" spc="-114" dirty="0">
                <a:solidFill>
                  <a:srgbClr val="EEB151"/>
                </a:solidFill>
                <a:latin typeface="Calibri"/>
                <a:cs typeface="Calibri"/>
              </a:rPr>
              <a:t>Model  </a:t>
            </a:r>
            <a:r>
              <a:rPr sz="2400" b="1" spc="-150" dirty="0">
                <a:solidFill>
                  <a:srgbClr val="EEB151"/>
                </a:solidFill>
                <a:latin typeface="Calibri"/>
                <a:cs typeface="Calibri"/>
              </a:rPr>
              <a:t>B</a:t>
            </a:r>
            <a:r>
              <a:rPr sz="2400" b="1" spc="-95" dirty="0">
                <a:solidFill>
                  <a:srgbClr val="EEB151"/>
                </a:solidFill>
                <a:latin typeface="Calibri"/>
                <a:cs typeface="Calibri"/>
              </a:rPr>
              <a:t>u</a:t>
            </a:r>
            <a:r>
              <a:rPr sz="2400" b="1" spc="5" dirty="0">
                <a:solidFill>
                  <a:srgbClr val="EEB151"/>
                </a:solidFill>
                <a:latin typeface="Calibri"/>
                <a:cs typeface="Calibri"/>
              </a:rPr>
              <a:t>i</a:t>
            </a:r>
            <a:r>
              <a:rPr sz="2400" b="1" spc="-35" dirty="0">
                <a:solidFill>
                  <a:srgbClr val="EEB151"/>
                </a:solidFill>
                <a:latin typeface="Calibri"/>
                <a:cs typeface="Calibri"/>
              </a:rPr>
              <a:t>l</a:t>
            </a:r>
            <a:r>
              <a:rPr sz="2400" b="1" spc="-100" dirty="0">
                <a:solidFill>
                  <a:srgbClr val="EEB151"/>
                </a:solidFill>
                <a:latin typeface="Calibri"/>
                <a:cs typeface="Calibri"/>
              </a:rPr>
              <a:t>d</a:t>
            </a:r>
            <a:r>
              <a:rPr sz="2400" b="1" spc="5" dirty="0">
                <a:solidFill>
                  <a:srgbClr val="EEB151"/>
                </a:solidFill>
                <a:latin typeface="Calibri"/>
                <a:cs typeface="Calibri"/>
              </a:rPr>
              <a:t>i</a:t>
            </a:r>
            <a:r>
              <a:rPr sz="2400" b="1" spc="-95" dirty="0">
                <a:solidFill>
                  <a:srgbClr val="EEB151"/>
                </a:solidFill>
                <a:latin typeface="Calibri"/>
                <a:cs typeface="Calibri"/>
              </a:rPr>
              <a:t>n</a:t>
            </a:r>
            <a:r>
              <a:rPr sz="2400" b="1" spc="-40" dirty="0">
                <a:solidFill>
                  <a:srgbClr val="EEB151"/>
                </a:solidFill>
                <a:latin typeface="Calibri"/>
                <a:cs typeface="Calibri"/>
              </a:rPr>
              <a:t>g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94080" y="3002978"/>
            <a:ext cx="690880" cy="758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00"/>
              </a:spcBef>
            </a:pPr>
            <a:r>
              <a:rPr sz="2400" spc="-85" dirty="0">
                <a:solidFill>
                  <a:srgbClr val="404040"/>
                </a:solidFill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400" spc="-165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2400" spc="-95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2400" spc="-12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2400" spc="-95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2400" spc="-5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635CF56-614C-4F07-985D-7CFC22FCC2A4}"/>
              </a:ext>
            </a:extLst>
          </p:cNvPr>
          <p:cNvSpPr/>
          <p:nvPr/>
        </p:nvSpPr>
        <p:spPr>
          <a:xfrm>
            <a:off x="4824498" y="4029288"/>
            <a:ext cx="12715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0"/>
              </a:spcBef>
            </a:pPr>
            <a:r>
              <a:rPr lang="en-US" sz="2400" b="1" spc="-50" dirty="0">
                <a:solidFill>
                  <a:srgbClr val="00C5BA"/>
                </a:solidFill>
                <a:cs typeface="Calibri"/>
              </a:rPr>
              <a:t>Data </a:t>
            </a:r>
          </a:p>
          <a:p>
            <a:pPr algn="ctr">
              <a:spcBef>
                <a:spcPts val="20"/>
              </a:spcBef>
            </a:pPr>
            <a:r>
              <a:rPr lang="en-US" sz="2400" b="1" spc="-50" dirty="0">
                <a:solidFill>
                  <a:srgbClr val="00C5BA"/>
                </a:solidFill>
                <a:cs typeface="Calibri"/>
              </a:rPr>
              <a:t>Munging</a:t>
            </a:r>
            <a:endParaRPr lang="en-US" sz="2400" dirty="0"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677B7-E2A3-4F98-85AD-19A6DA3D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36E902A0-E198-484C-B81C-D9E501622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DD75043-B7A2-4AC3-93E8-5E056E8CA5F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DE6181A-68F8-4A26-B045-B60BBC30F7B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AC5268B-F309-493C-AF67-9C804ECBB3C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74A757A9-2198-4E68-93E0-81E577CB33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6" r="16806"/>
          <a:stretch>
            <a:fillRect/>
          </a:stretch>
        </p:blipFill>
        <p:spPr/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5BF51BC-27FD-40F1-BDB5-38115F209F3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Try </a:t>
            </a:r>
            <a:r>
              <a:rPr lang="en-US" b="1" dirty="0"/>
              <a:t>more than one </a:t>
            </a:r>
            <a:r>
              <a:rPr lang="en-US" dirty="0"/>
              <a:t>machine learning technique.</a:t>
            </a:r>
          </a:p>
        </p:txBody>
      </p:sp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13352BAA-E305-4DF6-9397-BE56409D44E6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" b="3409"/>
          <a:stretch>
            <a:fillRect/>
          </a:stretch>
        </p:blipFill>
        <p:spPr/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661C15FB-A897-4BC0-A801-52E4E035CC4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Fine-tune</a:t>
            </a:r>
            <a:r>
              <a:rPr lang="en-US" dirty="0"/>
              <a:t> parameters.</a:t>
            </a:r>
          </a:p>
        </p:txBody>
      </p:sp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B2589911-2734-473E-81D3-5E044A532116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9" t="-1" r="10764" b="12739"/>
          <a:stretch/>
        </p:blipFill>
        <p:spPr>
          <a:xfrm>
            <a:off x="7013742" y="2591428"/>
            <a:ext cx="1066238" cy="1066238"/>
          </a:xfr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17BADF7-61DD-4571-8A70-B866360CA29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Assess model </a:t>
            </a:r>
            <a:r>
              <a:rPr lang="en-US" b="1" dirty="0"/>
              <a:t>performance</a:t>
            </a:r>
            <a:r>
              <a:rPr lang="en-US" dirty="0"/>
              <a:t>.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8B584BA1-B7EA-49C4-8E81-22966284B2F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43B3298E-C5C6-47FA-869E-1E86A3D486A1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0E2F346-CC4F-4000-96DD-77CDBE660AB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Avoid </a:t>
            </a:r>
            <a:r>
              <a:rPr lang="en-US" b="1" dirty="0"/>
              <a:t>Over-fitting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48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2974D2-D027-4ACD-91D2-7C3769D9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F3F853-B0F4-46E8-9FBA-64B458AB3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t>2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59DC88-5D3B-456C-92C9-9D1CEA8EC8F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indent="0">
              <a:buNone/>
            </a:pPr>
            <a:r>
              <a:rPr lang="en-US" dirty="0"/>
              <a:t>Deeply understand about Data Science:</a:t>
            </a:r>
          </a:p>
          <a:p>
            <a:pPr marL="342900" indent="-342900"/>
            <a:r>
              <a:rPr lang="en-US" dirty="0"/>
              <a:t>What is DS</a:t>
            </a:r>
          </a:p>
          <a:p>
            <a:pPr marL="342900" indent="-342900"/>
            <a:r>
              <a:rPr lang="en-US" dirty="0"/>
              <a:t>What DS [can] do</a:t>
            </a:r>
          </a:p>
          <a:p>
            <a:pPr marL="342900" indent="-342900"/>
            <a:r>
              <a:rPr lang="en-US" dirty="0"/>
              <a:t>How to be a 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37DEB-BB44-4EAB-BFE8-B58A12E06B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62110C-7976-4357-90CB-E2C3BF99218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Build an end-to-end predictive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35B123-8AB0-4D42-8EF5-B253205D9B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52089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C4C27FD-9D7F-4C46-B660-DCE05DE8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Evaluation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39038E-9B0E-45F0-AFA2-C036B3F1E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EF99FE6-8748-4E79-B3B5-B1BB621A65E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1414" y="1892301"/>
            <a:ext cx="3498044" cy="375867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Law of Parsimony: simple is better </a:t>
            </a:r>
          </a:p>
          <a:p>
            <a:pPr>
              <a:lnSpc>
                <a:spcPct val="200000"/>
              </a:lnSpc>
            </a:pPr>
            <a:r>
              <a:rPr lang="en-US" dirty="0"/>
              <a:t>Execution time</a:t>
            </a:r>
          </a:p>
          <a:p>
            <a:pPr>
              <a:lnSpc>
                <a:spcPct val="200000"/>
              </a:lnSpc>
            </a:pPr>
            <a:r>
              <a:rPr lang="en-US" dirty="0"/>
              <a:t>Deployment complexity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98B0F1-C131-40B2-B4E9-E8AD7BE7F5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71D42FB5-69C4-4427-B388-CF1E2F04EA4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304" y="2887138"/>
            <a:ext cx="3524250" cy="2193386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604A508-F7CA-4BC1-B887-167572B40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B0FADF10-3A27-486E-B63B-EF4F78213F07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316691"/>
            <a:ext cx="3524250" cy="3334281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4B0384-1E31-408D-AFFF-9117BA39FCE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3047474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D0912DB-B1D8-4F69-878C-02E3D9A3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Model Deployment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0F68082-4CE5-47F0-94F8-67B93B5AAF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897932" cy="2574253"/>
          </a:xfrm>
        </p:spPr>
        <p:txBody>
          <a:bodyPr/>
          <a:lstStyle/>
          <a:p>
            <a:r>
              <a:rPr lang="en-US" dirty="0"/>
              <a:t>Model production cycle</a:t>
            </a:r>
          </a:p>
          <a:p>
            <a:r>
              <a:rPr lang="en-US" dirty="0"/>
              <a:t>Scoring code, or publish model as a web service</a:t>
            </a:r>
          </a:p>
          <a:p>
            <a:r>
              <a:rPr lang="en-US" dirty="0"/>
              <a:t>Model Documentation (Technical Specifications)</a:t>
            </a:r>
          </a:p>
          <a:p>
            <a:r>
              <a:rPr lang="en-US" dirty="0"/>
              <a:t>Reproducibility</a:t>
            </a:r>
          </a:p>
          <a:p>
            <a:r>
              <a:rPr lang="en-US" dirty="0"/>
              <a:t>Model Persistence vs. Model Transience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3198E0-40D3-4057-8559-33BD3D33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772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9507C3-786A-4E71-93E7-C606ED0F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Tracking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5184C-6A5F-4997-8E80-BDF234C6C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ADFB81-CC70-4A1A-9E2D-9D7E9082FB1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200" dirty="0"/>
              <a:t>Model performance over time</a:t>
            </a:r>
          </a:p>
          <a:p>
            <a:pPr>
              <a:lnSpc>
                <a:spcPct val="200000"/>
              </a:lnSpc>
            </a:pPr>
            <a:r>
              <a:rPr lang="en-US" sz="2200" dirty="0"/>
              <a:t>Predictor distribution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08DE9B-B7F9-42D4-BC77-734EABBCFE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MONITOR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F55B889-B810-4134-AF87-405CCD10016B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Model maintenance plan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Adding new data sources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Version control</a:t>
            </a:r>
          </a:p>
          <a:p>
            <a:endParaRPr lang="en-US" sz="24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24974E-F76B-4595-82AB-35C8DB89B8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MAINTAIN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0BA824B-457B-4F6C-8A39-E1EDB8C0CAB2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200" dirty="0"/>
              <a:t>Experimental Design (A/B tests, Fractional Factorial)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FEBF638-885C-49A4-909D-DC6696A7A0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695387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C4F4E4-0526-4F5C-90E0-F74DA749C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968F0DE-AD09-4C58-9077-79CC51C41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Process: Recap</a:t>
            </a:r>
          </a:p>
        </p:txBody>
      </p:sp>
      <p:graphicFrame>
        <p:nvGraphicFramePr>
          <p:cNvPr id="17" name="object 2">
            <a:extLst>
              <a:ext uri="{FF2B5EF4-FFF2-40B4-BE49-F238E27FC236}">
                <a16:creationId xmlns:a16="http://schemas.microsoft.com/office/drawing/2014/main" id="{C6CC9053-B448-46D6-AE32-E2C316296AB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5146" y="2549906"/>
          <a:ext cx="1561465" cy="2177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1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4801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1600" spc="8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Determine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1135" marB="0">
                    <a:lnL w="76200">
                      <a:solidFill>
                        <a:srgbClr val="B8DB6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1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r>
                        <a:rPr sz="1600" spc="9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Understand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1135" marB="0">
                    <a:lnL w="76200">
                      <a:solidFill>
                        <a:srgbClr val="B8DB6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9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1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sz="1600" spc="7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Map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1770" marB="0">
                    <a:lnL w="76200">
                      <a:solidFill>
                        <a:srgbClr val="B8DB60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" name="object 3">
            <a:extLst>
              <a:ext uri="{FF2B5EF4-FFF2-40B4-BE49-F238E27FC236}">
                <a16:creationId xmlns:a16="http://schemas.microsoft.com/office/drawing/2014/main" id="{8F037598-6D04-4DC8-A2D0-A777FAB5635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47333" y="1668463"/>
          <a:ext cx="11697334" cy="764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7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98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64794">
                <a:tc>
                  <a:txBody>
                    <a:bodyPr/>
                    <a:lstStyle/>
                    <a:p>
                      <a:pPr marR="10985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6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Business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R="4889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b="1" spc="-6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Understanding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B8DB60"/>
                    </a:solidFill>
                  </a:tcPr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7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571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b="1" spc="-6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Preparation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DAB482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7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Data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286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b="1" spc="-6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Munging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AA897"/>
                    </a:solidFill>
                  </a:tcPr>
                </a:tc>
                <a:tc>
                  <a:txBody>
                    <a:bodyPr/>
                    <a:lstStyle/>
                    <a:p>
                      <a:pPr marL="534670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8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48260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b="1" spc="-5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Training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6A8AC"/>
                    </a:solidFill>
                  </a:tcPr>
                </a:tc>
                <a:tc>
                  <a:txBody>
                    <a:bodyPr/>
                    <a:lstStyle/>
                    <a:p>
                      <a:pPr marR="2032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8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286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b="1" spc="-6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Evaluation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C2A4A8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8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b="1" spc="-7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Deployment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EAEAC"/>
                    </a:solidFill>
                  </a:tcPr>
                </a:tc>
                <a:tc>
                  <a:txBody>
                    <a:bodyPr/>
                    <a:lstStyle/>
                    <a:p>
                      <a:pPr marL="80645"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8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Model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12509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b="1" spc="-5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Tracking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9144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AC4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object 4">
            <a:extLst>
              <a:ext uri="{FF2B5EF4-FFF2-40B4-BE49-F238E27FC236}">
                <a16:creationId xmlns:a16="http://schemas.microsoft.com/office/drawing/2014/main" id="{3614C305-7DB8-4668-976D-CBFFD381017D}"/>
              </a:ext>
            </a:extLst>
          </p:cNvPr>
          <p:cNvSpPr/>
          <p:nvPr/>
        </p:nvSpPr>
        <p:spPr>
          <a:xfrm>
            <a:off x="2028597" y="2549931"/>
            <a:ext cx="1530350" cy="656590"/>
          </a:xfrm>
          <a:custGeom>
            <a:avLst/>
            <a:gdLst/>
            <a:ahLst/>
            <a:cxnLst/>
            <a:rect l="l" t="t" r="r" b="b"/>
            <a:pathLst>
              <a:path w="1530350" h="656589">
                <a:moveTo>
                  <a:pt x="0" y="656374"/>
                </a:moveTo>
                <a:lnTo>
                  <a:pt x="1530350" y="656374"/>
                </a:lnTo>
                <a:lnTo>
                  <a:pt x="1530350" y="0"/>
                </a:lnTo>
                <a:lnTo>
                  <a:pt x="0" y="0"/>
                </a:lnTo>
                <a:lnTo>
                  <a:pt x="0" y="65637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CADF9989-711C-4306-B5B1-3FD87151D381}"/>
              </a:ext>
            </a:extLst>
          </p:cNvPr>
          <p:cNvSpPr/>
          <p:nvPr/>
        </p:nvSpPr>
        <p:spPr>
          <a:xfrm>
            <a:off x="2028597" y="3325774"/>
            <a:ext cx="1530350" cy="656590"/>
          </a:xfrm>
          <a:custGeom>
            <a:avLst/>
            <a:gdLst/>
            <a:ahLst/>
            <a:cxnLst/>
            <a:rect l="l" t="t" r="r" b="b"/>
            <a:pathLst>
              <a:path w="1530350" h="656589">
                <a:moveTo>
                  <a:pt x="0" y="656374"/>
                </a:moveTo>
                <a:lnTo>
                  <a:pt x="1530350" y="656374"/>
                </a:lnTo>
                <a:lnTo>
                  <a:pt x="1530350" y="0"/>
                </a:lnTo>
                <a:lnTo>
                  <a:pt x="0" y="0"/>
                </a:lnTo>
                <a:lnTo>
                  <a:pt x="0" y="65637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9AA63413-D4A2-4AAC-A7DB-1509CD9D7CCD}"/>
              </a:ext>
            </a:extLst>
          </p:cNvPr>
          <p:cNvSpPr/>
          <p:nvPr/>
        </p:nvSpPr>
        <p:spPr>
          <a:xfrm>
            <a:off x="2028597" y="4101744"/>
            <a:ext cx="1530350" cy="624840"/>
          </a:xfrm>
          <a:custGeom>
            <a:avLst/>
            <a:gdLst/>
            <a:ahLst/>
            <a:cxnLst/>
            <a:rect l="l" t="t" r="r" b="b"/>
            <a:pathLst>
              <a:path w="1530350" h="624839">
                <a:moveTo>
                  <a:pt x="0" y="624243"/>
                </a:moveTo>
                <a:lnTo>
                  <a:pt x="1530350" y="624243"/>
                </a:lnTo>
                <a:lnTo>
                  <a:pt x="1530350" y="0"/>
                </a:lnTo>
                <a:lnTo>
                  <a:pt x="0" y="0"/>
                </a:lnTo>
                <a:lnTo>
                  <a:pt x="0" y="624243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F8D40896-3D3D-4E4E-A1B3-D56F8A32FFC7}"/>
              </a:ext>
            </a:extLst>
          </p:cNvPr>
          <p:cNvSpPr/>
          <p:nvPr/>
        </p:nvSpPr>
        <p:spPr>
          <a:xfrm>
            <a:off x="2028597" y="4845583"/>
            <a:ext cx="1530350" cy="656590"/>
          </a:xfrm>
          <a:custGeom>
            <a:avLst/>
            <a:gdLst/>
            <a:ahLst/>
            <a:cxnLst/>
            <a:rect l="l" t="t" r="r" b="b"/>
            <a:pathLst>
              <a:path w="1530350" h="656589">
                <a:moveTo>
                  <a:pt x="0" y="656374"/>
                </a:moveTo>
                <a:lnTo>
                  <a:pt x="1530350" y="656374"/>
                </a:lnTo>
                <a:lnTo>
                  <a:pt x="1530350" y="0"/>
                </a:lnTo>
                <a:lnTo>
                  <a:pt x="0" y="0"/>
                </a:lnTo>
                <a:lnTo>
                  <a:pt x="0" y="65637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D8F1F64F-9825-49E4-AEE1-63DFDC72CA78}"/>
              </a:ext>
            </a:extLst>
          </p:cNvPr>
          <p:cNvSpPr/>
          <p:nvPr/>
        </p:nvSpPr>
        <p:spPr>
          <a:xfrm>
            <a:off x="2000022" y="2549842"/>
            <a:ext cx="0" cy="656590"/>
          </a:xfrm>
          <a:custGeom>
            <a:avLst/>
            <a:gdLst/>
            <a:ahLst/>
            <a:cxnLst/>
            <a:rect l="l" t="t" r="r" b="b"/>
            <a:pathLst>
              <a:path h="656589">
                <a:moveTo>
                  <a:pt x="0" y="0"/>
                </a:moveTo>
                <a:lnTo>
                  <a:pt x="0" y="656463"/>
                </a:lnTo>
              </a:path>
            </a:pathLst>
          </a:custGeom>
          <a:ln w="57150">
            <a:solidFill>
              <a:srgbClr val="DAB4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9">
            <a:extLst>
              <a:ext uri="{FF2B5EF4-FFF2-40B4-BE49-F238E27FC236}">
                <a16:creationId xmlns:a16="http://schemas.microsoft.com/office/drawing/2014/main" id="{1717E6D8-1EF4-4F5A-A427-67E367EBF4BA}"/>
              </a:ext>
            </a:extLst>
          </p:cNvPr>
          <p:cNvSpPr/>
          <p:nvPr/>
        </p:nvSpPr>
        <p:spPr>
          <a:xfrm>
            <a:off x="2000022" y="3325813"/>
            <a:ext cx="0" cy="656590"/>
          </a:xfrm>
          <a:custGeom>
            <a:avLst/>
            <a:gdLst/>
            <a:ahLst/>
            <a:cxnLst/>
            <a:rect l="l" t="t" r="r" b="b"/>
            <a:pathLst>
              <a:path h="656589">
                <a:moveTo>
                  <a:pt x="0" y="0"/>
                </a:moveTo>
                <a:lnTo>
                  <a:pt x="0" y="656336"/>
                </a:lnTo>
              </a:path>
            </a:pathLst>
          </a:custGeom>
          <a:ln w="57150">
            <a:solidFill>
              <a:srgbClr val="DAB4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0">
            <a:extLst>
              <a:ext uri="{FF2B5EF4-FFF2-40B4-BE49-F238E27FC236}">
                <a16:creationId xmlns:a16="http://schemas.microsoft.com/office/drawing/2014/main" id="{9FEBFBA9-EE87-4AB8-A9AF-4B3056355AA1}"/>
              </a:ext>
            </a:extLst>
          </p:cNvPr>
          <p:cNvSpPr/>
          <p:nvPr/>
        </p:nvSpPr>
        <p:spPr>
          <a:xfrm>
            <a:off x="2000022" y="4101783"/>
            <a:ext cx="0" cy="624205"/>
          </a:xfrm>
          <a:custGeom>
            <a:avLst/>
            <a:gdLst/>
            <a:ahLst/>
            <a:cxnLst/>
            <a:rect l="l" t="t" r="r" b="b"/>
            <a:pathLst>
              <a:path h="624204">
                <a:moveTo>
                  <a:pt x="0" y="0"/>
                </a:moveTo>
                <a:lnTo>
                  <a:pt x="0" y="624204"/>
                </a:lnTo>
              </a:path>
            </a:pathLst>
          </a:custGeom>
          <a:ln w="57150">
            <a:solidFill>
              <a:srgbClr val="DAB4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1">
            <a:extLst>
              <a:ext uri="{FF2B5EF4-FFF2-40B4-BE49-F238E27FC236}">
                <a16:creationId xmlns:a16="http://schemas.microsoft.com/office/drawing/2014/main" id="{E6E39EC5-FC3E-460A-8DDC-EBD01C6433CB}"/>
              </a:ext>
            </a:extLst>
          </p:cNvPr>
          <p:cNvSpPr/>
          <p:nvPr/>
        </p:nvSpPr>
        <p:spPr>
          <a:xfrm>
            <a:off x="2000022" y="4845495"/>
            <a:ext cx="0" cy="656590"/>
          </a:xfrm>
          <a:custGeom>
            <a:avLst/>
            <a:gdLst/>
            <a:ahLst/>
            <a:cxnLst/>
            <a:rect l="l" t="t" r="r" b="b"/>
            <a:pathLst>
              <a:path h="656589">
                <a:moveTo>
                  <a:pt x="0" y="0"/>
                </a:moveTo>
                <a:lnTo>
                  <a:pt x="0" y="656463"/>
                </a:lnTo>
              </a:path>
            </a:pathLst>
          </a:custGeom>
          <a:ln w="57150">
            <a:solidFill>
              <a:srgbClr val="DAB48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2">
            <a:extLst>
              <a:ext uri="{FF2B5EF4-FFF2-40B4-BE49-F238E27FC236}">
                <a16:creationId xmlns:a16="http://schemas.microsoft.com/office/drawing/2014/main" id="{9E1C8874-A97C-4358-972A-7A9ECCFA6D56}"/>
              </a:ext>
            </a:extLst>
          </p:cNvPr>
          <p:cNvSpPr txBox="1"/>
          <p:nvPr/>
        </p:nvSpPr>
        <p:spPr>
          <a:xfrm>
            <a:off x="2079523" y="2730754"/>
            <a:ext cx="70421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125" dirty="0">
                <a:solidFill>
                  <a:srgbClr val="404040"/>
                </a:solidFill>
                <a:latin typeface="Calibri"/>
                <a:cs typeface="Calibri"/>
              </a:rPr>
              <a:t>d</a:t>
            </a:r>
            <a:r>
              <a:rPr sz="1600" spc="95" dirty="0">
                <a:solidFill>
                  <a:srgbClr val="404040"/>
                </a:solidFill>
                <a:latin typeface="Calibri"/>
                <a:cs typeface="Calibri"/>
              </a:rPr>
              <a:t>en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fy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13">
            <a:extLst>
              <a:ext uri="{FF2B5EF4-FFF2-40B4-BE49-F238E27FC236}">
                <a16:creationId xmlns:a16="http://schemas.microsoft.com/office/drawing/2014/main" id="{4FA000DE-7FB4-4995-BB70-1C92E80DD2F8}"/>
              </a:ext>
            </a:extLst>
          </p:cNvPr>
          <p:cNvSpPr txBox="1"/>
          <p:nvPr/>
        </p:nvSpPr>
        <p:spPr>
          <a:xfrm>
            <a:off x="2079523" y="3506788"/>
            <a:ext cx="645795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spc="15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600" spc="9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ll</a:t>
            </a:r>
            <a:r>
              <a:rPr sz="1600" spc="1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spc="70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14">
            <a:extLst>
              <a:ext uri="{FF2B5EF4-FFF2-40B4-BE49-F238E27FC236}">
                <a16:creationId xmlns:a16="http://schemas.microsoft.com/office/drawing/2014/main" id="{FC35F737-CD3F-4997-A475-E2173FA3D378}"/>
              </a:ext>
            </a:extLst>
          </p:cNvPr>
          <p:cNvSpPr txBox="1"/>
          <p:nvPr/>
        </p:nvSpPr>
        <p:spPr>
          <a:xfrm>
            <a:off x="2079523" y="4267136"/>
            <a:ext cx="645160" cy="2717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00" spc="4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125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600" spc="12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600" spc="10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spc="125" dirty="0">
                <a:solidFill>
                  <a:srgbClr val="404040"/>
                </a:solidFill>
                <a:latin typeface="Calibri"/>
                <a:cs typeface="Calibri"/>
              </a:rPr>
              <a:t>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15">
            <a:extLst>
              <a:ext uri="{FF2B5EF4-FFF2-40B4-BE49-F238E27FC236}">
                <a16:creationId xmlns:a16="http://schemas.microsoft.com/office/drawing/2014/main" id="{23570C05-2A16-46B0-B007-AF49B1A4AAD5}"/>
              </a:ext>
            </a:extLst>
          </p:cNvPr>
          <p:cNvSpPr txBox="1"/>
          <p:nvPr/>
        </p:nvSpPr>
        <p:spPr>
          <a:xfrm>
            <a:off x="2079523" y="5027930"/>
            <a:ext cx="87058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5" dirty="0">
                <a:solidFill>
                  <a:srgbClr val="404040"/>
                </a:solidFill>
                <a:latin typeface="Calibri"/>
                <a:cs typeface="Calibri"/>
              </a:rPr>
              <a:t>Vectorize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16">
            <a:extLst>
              <a:ext uri="{FF2B5EF4-FFF2-40B4-BE49-F238E27FC236}">
                <a16:creationId xmlns:a16="http://schemas.microsoft.com/office/drawing/2014/main" id="{C5D50D08-CC65-4A84-9C3D-1E478166253D}"/>
              </a:ext>
            </a:extLst>
          </p:cNvPr>
          <p:cNvSpPr/>
          <p:nvPr/>
        </p:nvSpPr>
        <p:spPr>
          <a:xfrm>
            <a:off x="3712617" y="2549893"/>
            <a:ext cx="1532890" cy="655955"/>
          </a:xfrm>
          <a:custGeom>
            <a:avLst/>
            <a:gdLst/>
            <a:ahLst/>
            <a:cxnLst/>
            <a:rect l="l" t="t" r="r" b="b"/>
            <a:pathLst>
              <a:path w="1532889" h="655955">
                <a:moveTo>
                  <a:pt x="0" y="655396"/>
                </a:moveTo>
                <a:lnTo>
                  <a:pt x="1532889" y="655396"/>
                </a:lnTo>
                <a:lnTo>
                  <a:pt x="1532889" y="0"/>
                </a:lnTo>
                <a:lnTo>
                  <a:pt x="0" y="0"/>
                </a:lnTo>
                <a:lnTo>
                  <a:pt x="0" y="65539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7">
            <a:extLst>
              <a:ext uri="{FF2B5EF4-FFF2-40B4-BE49-F238E27FC236}">
                <a16:creationId xmlns:a16="http://schemas.microsoft.com/office/drawing/2014/main" id="{75D1B4A3-F8FC-473C-9D62-BCDED3198D95}"/>
              </a:ext>
            </a:extLst>
          </p:cNvPr>
          <p:cNvSpPr/>
          <p:nvPr/>
        </p:nvSpPr>
        <p:spPr>
          <a:xfrm>
            <a:off x="3712617" y="3322180"/>
            <a:ext cx="1532890" cy="655955"/>
          </a:xfrm>
          <a:custGeom>
            <a:avLst/>
            <a:gdLst/>
            <a:ahLst/>
            <a:cxnLst/>
            <a:rect l="l" t="t" r="r" b="b"/>
            <a:pathLst>
              <a:path w="1532889" h="655954">
                <a:moveTo>
                  <a:pt x="0" y="655396"/>
                </a:moveTo>
                <a:lnTo>
                  <a:pt x="1532889" y="655396"/>
                </a:lnTo>
                <a:lnTo>
                  <a:pt x="1532889" y="0"/>
                </a:lnTo>
                <a:lnTo>
                  <a:pt x="0" y="0"/>
                </a:lnTo>
                <a:lnTo>
                  <a:pt x="0" y="65539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8">
            <a:extLst>
              <a:ext uri="{FF2B5EF4-FFF2-40B4-BE49-F238E27FC236}">
                <a16:creationId xmlns:a16="http://schemas.microsoft.com/office/drawing/2014/main" id="{80459B8F-866C-4AFB-AFF3-BC27EF4D7C26}"/>
              </a:ext>
            </a:extLst>
          </p:cNvPr>
          <p:cNvSpPr/>
          <p:nvPr/>
        </p:nvSpPr>
        <p:spPr>
          <a:xfrm>
            <a:off x="3712617" y="4094340"/>
            <a:ext cx="1532890" cy="655955"/>
          </a:xfrm>
          <a:custGeom>
            <a:avLst/>
            <a:gdLst/>
            <a:ahLst/>
            <a:cxnLst/>
            <a:rect l="l" t="t" r="r" b="b"/>
            <a:pathLst>
              <a:path w="1532889" h="655954">
                <a:moveTo>
                  <a:pt x="0" y="655396"/>
                </a:moveTo>
                <a:lnTo>
                  <a:pt x="1532889" y="655396"/>
                </a:lnTo>
                <a:lnTo>
                  <a:pt x="1532889" y="0"/>
                </a:lnTo>
                <a:lnTo>
                  <a:pt x="0" y="0"/>
                </a:lnTo>
                <a:lnTo>
                  <a:pt x="0" y="65539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9">
            <a:extLst>
              <a:ext uri="{FF2B5EF4-FFF2-40B4-BE49-F238E27FC236}">
                <a16:creationId xmlns:a16="http://schemas.microsoft.com/office/drawing/2014/main" id="{4CE4B02A-6C62-465F-9912-C20CDF4CF63C}"/>
              </a:ext>
            </a:extLst>
          </p:cNvPr>
          <p:cNvSpPr/>
          <p:nvPr/>
        </p:nvSpPr>
        <p:spPr>
          <a:xfrm>
            <a:off x="3684042" y="2549842"/>
            <a:ext cx="0" cy="655955"/>
          </a:xfrm>
          <a:custGeom>
            <a:avLst/>
            <a:gdLst/>
            <a:ahLst/>
            <a:cxnLst/>
            <a:rect l="l" t="t" r="r" b="b"/>
            <a:pathLst>
              <a:path h="655955">
                <a:moveTo>
                  <a:pt x="0" y="0"/>
                </a:moveTo>
                <a:lnTo>
                  <a:pt x="0" y="655447"/>
                </a:lnTo>
              </a:path>
            </a:pathLst>
          </a:custGeom>
          <a:ln w="57150">
            <a:solidFill>
              <a:srgbClr val="EAA8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0">
            <a:extLst>
              <a:ext uri="{FF2B5EF4-FFF2-40B4-BE49-F238E27FC236}">
                <a16:creationId xmlns:a16="http://schemas.microsoft.com/office/drawing/2014/main" id="{36278750-993D-4207-BD48-8CA26DDE403C}"/>
              </a:ext>
            </a:extLst>
          </p:cNvPr>
          <p:cNvSpPr/>
          <p:nvPr/>
        </p:nvSpPr>
        <p:spPr>
          <a:xfrm>
            <a:off x="3684042" y="3322130"/>
            <a:ext cx="0" cy="655955"/>
          </a:xfrm>
          <a:custGeom>
            <a:avLst/>
            <a:gdLst/>
            <a:ahLst/>
            <a:cxnLst/>
            <a:rect l="l" t="t" r="r" b="b"/>
            <a:pathLst>
              <a:path h="655954">
                <a:moveTo>
                  <a:pt x="0" y="0"/>
                </a:moveTo>
                <a:lnTo>
                  <a:pt x="0" y="655447"/>
                </a:lnTo>
              </a:path>
            </a:pathLst>
          </a:custGeom>
          <a:ln w="57150">
            <a:solidFill>
              <a:srgbClr val="EAA8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21">
            <a:extLst>
              <a:ext uri="{FF2B5EF4-FFF2-40B4-BE49-F238E27FC236}">
                <a16:creationId xmlns:a16="http://schemas.microsoft.com/office/drawing/2014/main" id="{E0CB71E3-61B6-44E4-A231-98E886CA0331}"/>
              </a:ext>
            </a:extLst>
          </p:cNvPr>
          <p:cNvSpPr/>
          <p:nvPr/>
        </p:nvSpPr>
        <p:spPr>
          <a:xfrm>
            <a:off x="3684042" y="4094416"/>
            <a:ext cx="0" cy="655320"/>
          </a:xfrm>
          <a:custGeom>
            <a:avLst/>
            <a:gdLst/>
            <a:ahLst/>
            <a:cxnLst/>
            <a:rect l="l" t="t" r="r" b="b"/>
            <a:pathLst>
              <a:path h="655320">
                <a:moveTo>
                  <a:pt x="0" y="0"/>
                </a:moveTo>
                <a:lnTo>
                  <a:pt x="0" y="655320"/>
                </a:lnTo>
              </a:path>
            </a:pathLst>
          </a:custGeom>
          <a:ln w="57150">
            <a:solidFill>
              <a:srgbClr val="EAA8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2">
            <a:extLst>
              <a:ext uri="{FF2B5EF4-FFF2-40B4-BE49-F238E27FC236}">
                <a16:creationId xmlns:a16="http://schemas.microsoft.com/office/drawing/2014/main" id="{6700A45C-C0C1-4DB1-A6E1-07CF75252562}"/>
              </a:ext>
            </a:extLst>
          </p:cNvPr>
          <p:cNvSpPr txBox="1"/>
          <p:nvPr/>
        </p:nvSpPr>
        <p:spPr>
          <a:xfrm>
            <a:off x="3764179" y="2729929"/>
            <a:ext cx="681990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160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600" spc="120" dirty="0">
                <a:solidFill>
                  <a:srgbClr val="404040"/>
                </a:solidFill>
                <a:latin typeface="Calibri"/>
                <a:cs typeface="Calibri"/>
              </a:rPr>
              <a:t>p</a:t>
            </a:r>
            <a:r>
              <a:rPr sz="1600" spc="95" dirty="0">
                <a:solidFill>
                  <a:srgbClr val="404040"/>
                </a:solidFill>
                <a:latin typeface="Calibri"/>
                <a:cs typeface="Calibri"/>
              </a:rPr>
              <a:t>u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spc="9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8" name="object 23">
            <a:extLst>
              <a:ext uri="{FF2B5EF4-FFF2-40B4-BE49-F238E27FC236}">
                <a16:creationId xmlns:a16="http://schemas.microsoft.com/office/drawing/2014/main" id="{0CF1A0ED-D6A5-492D-95A0-851DD14FD2AC}"/>
              </a:ext>
            </a:extLst>
          </p:cNvPr>
          <p:cNvSpPr txBox="1"/>
          <p:nvPr/>
        </p:nvSpPr>
        <p:spPr>
          <a:xfrm>
            <a:off x="3764179" y="3502723"/>
            <a:ext cx="969644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spc="4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600" spc="9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95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r>
              <a:rPr sz="1600" spc="60" dirty="0">
                <a:solidFill>
                  <a:srgbClr val="404040"/>
                </a:solidFill>
                <a:latin typeface="Calibri"/>
                <a:cs typeface="Calibri"/>
              </a:rPr>
              <a:t>sf</a:t>
            </a:r>
            <a:r>
              <a:rPr sz="1600" spc="85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600" spc="7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600" spc="145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9" name="object 24">
            <a:extLst>
              <a:ext uri="{FF2B5EF4-FFF2-40B4-BE49-F238E27FC236}">
                <a16:creationId xmlns:a16="http://schemas.microsoft.com/office/drawing/2014/main" id="{9305309D-088B-4210-B0C9-2AB69128ED42}"/>
              </a:ext>
            </a:extLst>
          </p:cNvPr>
          <p:cNvSpPr txBox="1"/>
          <p:nvPr/>
        </p:nvSpPr>
        <p:spPr>
          <a:xfrm>
            <a:off x="3764179" y="4275836"/>
            <a:ext cx="71501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95" dirty="0">
                <a:solidFill>
                  <a:srgbClr val="404040"/>
                </a:solidFill>
                <a:latin typeface="Calibri"/>
                <a:cs typeface="Calibri"/>
              </a:rPr>
              <a:t>Reduce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25">
            <a:extLst>
              <a:ext uri="{FF2B5EF4-FFF2-40B4-BE49-F238E27FC236}">
                <a16:creationId xmlns:a16="http://schemas.microsoft.com/office/drawing/2014/main" id="{768D97F5-88E3-42F8-A59F-C2C06AF90EDD}"/>
              </a:ext>
            </a:extLst>
          </p:cNvPr>
          <p:cNvSpPr/>
          <p:nvPr/>
        </p:nvSpPr>
        <p:spPr>
          <a:xfrm>
            <a:off x="5387747" y="2549957"/>
            <a:ext cx="1532890" cy="656590"/>
          </a:xfrm>
          <a:custGeom>
            <a:avLst/>
            <a:gdLst/>
            <a:ahLst/>
            <a:cxnLst/>
            <a:rect l="l" t="t" r="r" b="b"/>
            <a:pathLst>
              <a:path w="1532890" h="656589">
                <a:moveTo>
                  <a:pt x="0" y="656094"/>
                </a:moveTo>
                <a:lnTo>
                  <a:pt x="1532890" y="656094"/>
                </a:lnTo>
                <a:lnTo>
                  <a:pt x="1532890" y="0"/>
                </a:lnTo>
                <a:lnTo>
                  <a:pt x="0" y="0"/>
                </a:lnTo>
                <a:lnTo>
                  <a:pt x="0" y="65609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26">
            <a:extLst>
              <a:ext uri="{FF2B5EF4-FFF2-40B4-BE49-F238E27FC236}">
                <a16:creationId xmlns:a16="http://schemas.microsoft.com/office/drawing/2014/main" id="{D57A3386-C706-4A72-961E-6A392FEA92F4}"/>
              </a:ext>
            </a:extLst>
          </p:cNvPr>
          <p:cNvSpPr/>
          <p:nvPr/>
        </p:nvSpPr>
        <p:spPr>
          <a:xfrm>
            <a:off x="5387747" y="3322879"/>
            <a:ext cx="1532890" cy="656590"/>
          </a:xfrm>
          <a:custGeom>
            <a:avLst/>
            <a:gdLst/>
            <a:ahLst/>
            <a:cxnLst/>
            <a:rect l="l" t="t" r="r" b="b"/>
            <a:pathLst>
              <a:path w="1532890" h="656589">
                <a:moveTo>
                  <a:pt x="0" y="656094"/>
                </a:moveTo>
                <a:lnTo>
                  <a:pt x="1532890" y="656094"/>
                </a:lnTo>
                <a:lnTo>
                  <a:pt x="1532890" y="0"/>
                </a:lnTo>
                <a:lnTo>
                  <a:pt x="0" y="0"/>
                </a:lnTo>
                <a:lnTo>
                  <a:pt x="0" y="65609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27">
            <a:extLst>
              <a:ext uri="{FF2B5EF4-FFF2-40B4-BE49-F238E27FC236}">
                <a16:creationId xmlns:a16="http://schemas.microsoft.com/office/drawing/2014/main" id="{9F0472C6-8964-408B-85AA-C807E63D77A0}"/>
              </a:ext>
            </a:extLst>
          </p:cNvPr>
          <p:cNvSpPr/>
          <p:nvPr/>
        </p:nvSpPr>
        <p:spPr>
          <a:xfrm>
            <a:off x="5387747" y="4095801"/>
            <a:ext cx="1532890" cy="656590"/>
          </a:xfrm>
          <a:custGeom>
            <a:avLst/>
            <a:gdLst/>
            <a:ahLst/>
            <a:cxnLst/>
            <a:rect l="l" t="t" r="r" b="b"/>
            <a:pathLst>
              <a:path w="1532890" h="656589">
                <a:moveTo>
                  <a:pt x="0" y="656094"/>
                </a:moveTo>
                <a:lnTo>
                  <a:pt x="1532890" y="656094"/>
                </a:lnTo>
                <a:lnTo>
                  <a:pt x="1532890" y="0"/>
                </a:lnTo>
                <a:lnTo>
                  <a:pt x="0" y="0"/>
                </a:lnTo>
                <a:lnTo>
                  <a:pt x="0" y="65609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28">
            <a:extLst>
              <a:ext uri="{FF2B5EF4-FFF2-40B4-BE49-F238E27FC236}">
                <a16:creationId xmlns:a16="http://schemas.microsoft.com/office/drawing/2014/main" id="{5783B90B-C57B-46E9-B191-05D4AC16EABD}"/>
              </a:ext>
            </a:extLst>
          </p:cNvPr>
          <p:cNvSpPr/>
          <p:nvPr/>
        </p:nvSpPr>
        <p:spPr>
          <a:xfrm>
            <a:off x="5359172" y="2549842"/>
            <a:ext cx="0" cy="656590"/>
          </a:xfrm>
          <a:custGeom>
            <a:avLst/>
            <a:gdLst/>
            <a:ahLst/>
            <a:cxnLst/>
            <a:rect l="l" t="t" r="r" b="b"/>
            <a:pathLst>
              <a:path h="656589">
                <a:moveTo>
                  <a:pt x="0" y="0"/>
                </a:moveTo>
                <a:lnTo>
                  <a:pt x="0" y="656209"/>
                </a:lnTo>
              </a:path>
            </a:pathLst>
          </a:custGeom>
          <a:ln w="57150">
            <a:solidFill>
              <a:srgbClr val="F6A8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29">
            <a:extLst>
              <a:ext uri="{FF2B5EF4-FFF2-40B4-BE49-F238E27FC236}">
                <a16:creationId xmlns:a16="http://schemas.microsoft.com/office/drawing/2014/main" id="{16BD0409-8942-4578-BE22-3A8DE4965D3D}"/>
              </a:ext>
            </a:extLst>
          </p:cNvPr>
          <p:cNvSpPr/>
          <p:nvPr/>
        </p:nvSpPr>
        <p:spPr>
          <a:xfrm>
            <a:off x="5359172" y="3322892"/>
            <a:ext cx="0" cy="656590"/>
          </a:xfrm>
          <a:custGeom>
            <a:avLst/>
            <a:gdLst/>
            <a:ahLst/>
            <a:cxnLst/>
            <a:rect l="l" t="t" r="r" b="b"/>
            <a:pathLst>
              <a:path h="656589">
                <a:moveTo>
                  <a:pt x="0" y="0"/>
                </a:moveTo>
                <a:lnTo>
                  <a:pt x="0" y="656082"/>
                </a:lnTo>
              </a:path>
            </a:pathLst>
          </a:custGeom>
          <a:ln w="57150">
            <a:solidFill>
              <a:srgbClr val="F6A8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30">
            <a:extLst>
              <a:ext uri="{FF2B5EF4-FFF2-40B4-BE49-F238E27FC236}">
                <a16:creationId xmlns:a16="http://schemas.microsoft.com/office/drawing/2014/main" id="{37C1FFCC-AEB4-4FAF-9A7F-43A3B9EF87AE}"/>
              </a:ext>
            </a:extLst>
          </p:cNvPr>
          <p:cNvSpPr/>
          <p:nvPr/>
        </p:nvSpPr>
        <p:spPr>
          <a:xfrm>
            <a:off x="5359172" y="4095814"/>
            <a:ext cx="0" cy="656590"/>
          </a:xfrm>
          <a:custGeom>
            <a:avLst/>
            <a:gdLst/>
            <a:ahLst/>
            <a:cxnLst/>
            <a:rect l="l" t="t" r="r" b="b"/>
            <a:pathLst>
              <a:path h="656589">
                <a:moveTo>
                  <a:pt x="0" y="0"/>
                </a:moveTo>
                <a:lnTo>
                  <a:pt x="0" y="656082"/>
                </a:lnTo>
              </a:path>
            </a:pathLst>
          </a:custGeom>
          <a:ln w="57150">
            <a:solidFill>
              <a:srgbClr val="F6A8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31">
            <a:extLst>
              <a:ext uri="{FF2B5EF4-FFF2-40B4-BE49-F238E27FC236}">
                <a16:creationId xmlns:a16="http://schemas.microsoft.com/office/drawing/2014/main" id="{54539D4B-ADF5-4707-B986-4B97C01D86E0}"/>
              </a:ext>
            </a:extLst>
          </p:cNvPr>
          <p:cNvSpPr txBox="1"/>
          <p:nvPr/>
        </p:nvSpPr>
        <p:spPr>
          <a:xfrm>
            <a:off x="5439943" y="2730754"/>
            <a:ext cx="47942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spc="35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r>
              <a:rPr sz="1600" spc="90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110" dirty="0">
                <a:solidFill>
                  <a:srgbClr val="404040"/>
                </a:solidFill>
                <a:latin typeface="Calibri"/>
                <a:cs typeface="Calibri"/>
              </a:rPr>
              <a:t>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7" name="object 32">
            <a:extLst>
              <a:ext uri="{FF2B5EF4-FFF2-40B4-BE49-F238E27FC236}">
                <a16:creationId xmlns:a16="http://schemas.microsoft.com/office/drawing/2014/main" id="{D0B21FDF-0024-47C0-B2AA-4813B9B241BC}"/>
              </a:ext>
            </a:extLst>
          </p:cNvPr>
          <p:cNvSpPr txBox="1"/>
          <p:nvPr/>
        </p:nvSpPr>
        <p:spPr>
          <a:xfrm>
            <a:off x="5439943" y="3504184"/>
            <a:ext cx="64452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45" dirty="0">
                <a:solidFill>
                  <a:srgbClr val="404040"/>
                </a:solidFill>
                <a:latin typeface="Calibri"/>
                <a:cs typeface="Calibri"/>
              </a:rPr>
              <a:t>A</a:t>
            </a:r>
            <a:r>
              <a:rPr sz="1600" spc="100" dirty="0">
                <a:solidFill>
                  <a:srgbClr val="404040"/>
                </a:solidFill>
                <a:latin typeface="Calibri"/>
                <a:cs typeface="Calibri"/>
              </a:rPr>
              <a:t>ss</a:t>
            </a:r>
            <a:r>
              <a:rPr sz="1600" spc="140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spc="125" dirty="0">
                <a:solidFill>
                  <a:srgbClr val="404040"/>
                </a:solidFill>
                <a:latin typeface="Calibri"/>
                <a:cs typeface="Calibri"/>
              </a:rPr>
              <a:t>ss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33">
            <a:extLst>
              <a:ext uri="{FF2B5EF4-FFF2-40B4-BE49-F238E27FC236}">
                <a16:creationId xmlns:a16="http://schemas.microsoft.com/office/drawing/2014/main" id="{EED5BB5E-5416-4F21-87EE-0DEF8DE3B931}"/>
              </a:ext>
            </a:extLst>
          </p:cNvPr>
          <p:cNvSpPr txBox="1"/>
          <p:nvPr/>
        </p:nvSpPr>
        <p:spPr>
          <a:xfrm>
            <a:off x="5439943" y="4277741"/>
            <a:ext cx="574675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120" dirty="0">
                <a:solidFill>
                  <a:srgbClr val="404040"/>
                </a:solidFill>
                <a:latin typeface="Calibri"/>
                <a:cs typeface="Calibri"/>
              </a:rPr>
              <a:t>S</a:t>
            </a:r>
            <a:r>
              <a:rPr sz="1600" spc="9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l</a:t>
            </a:r>
            <a:r>
              <a:rPr sz="1600" spc="9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spc="65" dirty="0">
                <a:solidFill>
                  <a:srgbClr val="404040"/>
                </a:solidFill>
                <a:latin typeface="Calibri"/>
                <a:cs typeface="Calibri"/>
              </a:rPr>
              <a:t>c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graphicFrame>
        <p:nvGraphicFramePr>
          <p:cNvPr id="49" name="object 34">
            <a:extLst>
              <a:ext uri="{FF2B5EF4-FFF2-40B4-BE49-F238E27FC236}">
                <a16:creationId xmlns:a16="http://schemas.microsoft.com/office/drawing/2014/main" id="{F38F708E-80F6-4D95-B35F-C417F383AC7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08267" y="2549842"/>
          <a:ext cx="1561465" cy="22039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1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6717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600" spc="6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Evaluate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5580" marB="0">
                    <a:lnL w="76200">
                      <a:solidFill>
                        <a:srgbClr val="C2A4A8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9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717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600" spc="9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Peer</a:t>
                      </a:r>
                      <a:r>
                        <a:rPr sz="1600" spc="-5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45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Review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5580" marB="0">
                    <a:lnL w="76200">
                      <a:solidFill>
                        <a:srgbClr val="C2A4A8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6716"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1600" spc="8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Present</a:t>
                      </a:r>
                      <a:endParaRPr sz="1600" dirty="0">
                        <a:latin typeface="Calibri"/>
                        <a:cs typeface="Calibri"/>
                      </a:endParaRPr>
                    </a:p>
                  </a:txBody>
                  <a:tcPr marL="0" marR="0" marT="196215" marB="0">
                    <a:lnL w="76200">
                      <a:solidFill>
                        <a:srgbClr val="C2A4A8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0" name="object 35">
            <a:extLst>
              <a:ext uri="{FF2B5EF4-FFF2-40B4-BE49-F238E27FC236}">
                <a16:creationId xmlns:a16="http://schemas.microsoft.com/office/drawing/2014/main" id="{7B3038E5-7757-44B3-8009-DA60A4E5E68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89493" y="2549919"/>
          <a:ext cx="1561465" cy="14313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1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57275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540"/>
                        </a:spcBef>
                      </a:pPr>
                      <a:r>
                        <a:rPr sz="1600" spc="7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Deploy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5580" marB="0">
                    <a:lnL w="76200">
                      <a:solidFill>
                        <a:srgbClr val="6EAEAC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7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7275">
                <a:tc>
                  <a:txBody>
                    <a:bodyPr/>
                    <a:lstStyle/>
                    <a:p>
                      <a:pPr marL="93980">
                        <a:lnSpc>
                          <a:spcPct val="100000"/>
                        </a:lnSpc>
                        <a:spcBef>
                          <a:spcPts val="1545"/>
                        </a:spcBef>
                      </a:pPr>
                      <a:r>
                        <a:rPr sz="1600" spc="90" dirty="0">
                          <a:solidFill>
                            <a:srgbClr val="404040"/>
                          </a:solidFill>
                          <a:latin typeface="Calibri"/>
                          <a:cs typeface="Calibri"/>
                        </a:rPr>
                        <a:t>Document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96215" marB="0">
                    <a:lnL w="76200">
                      <a:solidFill>
                        <a:srgbClr val="6EAEAC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1" name="object 36">
            <a:extLst>
              <a:ext uri="{FF2B5EF4-FFF2-40B4-BE49-F238E27FC236}">
                <a16:creationId xmlns:a16="http://schemas.microsoft.com/office/drawing/2014/main" id="{8E7524FF-6A46-431A-8529-DED900D9DFC8}"/>
              </a:ext>
            </a:extLst>
          </p:cNvPr>
          <p:cNvSpPr/>
          <p:nvPr/>
        </p:nvSpPr>
        <p:spPr>
          <a:xfrm>
            <a:off x="10427869" y="2549931"/>
            <a:ext cx="1532890" cy="657860"/>
          </a:xfrm>
          <a:custGeom>
            <a:avLst/>
            <a:gdLst/>
            <a:ahLst/>
            <a:cxnLst/>
            <a:rect l="l" t="t" r="r" b="b"/>
            <a:pathLst>
              <a:path w="1532890" h="657860">
                <a:moveTo>
                  <a:pt x="0" y="657771"/>
                </a:moveTo>
                <a:lnTo>
                  <a:pt x="1532890" y="657771"/>
                </a:lnTo>
                <a:lnTo>
                  <a:pt x="1532890" y="0"/>
                </a:lnTo>
                <a:lnTo>
                  <a:pt x="0" y="0"/>
                </a:lnTo>
                <a:lnTo>
                  <a:pt x="0" y="65777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37">
            <a:extLst>
              <a:ext uri="{FF2B5EF4-FFF2-40B4-BE49-F238E27FC236}">
                <a16:creationId xmlns:a16="http://schemas.microsoft.com/office/drawing/2014/main" id="{094EB535-3601-40F8-AA64-4A0C5E24EFF7}"/>
              </a:ext>
            </a:extLst>
          </p:cNvPr>
          <p:cNvSpPr/>
          <p:nvPr/>
        </p:nvSpPr>
        <p:spPr>
          <a:xfrm>
            <a:off x="10427869" y="3324504"/>
            <a:ext cx="1532890" cy="657860"/>
          </a:xfrm>
          <a:custGeom>
            <a:avLst/>
            <a:gdLst/>
            <a:ahLst/>
            <a:cxnLst/>
            <a:rect l="l" t="t" r="r" b="b"/>
            <a:pathLst>
              <a:path w="1532890" h="657860">
                <a:moveTo>
                  <a:pt x="0" y="657771"/>
                </a:moveTo>
                <a:lnTo>
                  <a:pt x="1532890" y="657771"/>
                </a:lnTo>
                <a:lnTo>
                  <a:pt x="1532890" y="0"/>
                </a:lnTo>
                <a:lnTo>
                  <a:pt x="0" y="0"/>
                </a:lnTo>
                <a:lnTo>
                  <a:pt x="0" y="65777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38">
            <a:extLst>
              <a:ext uri="{FF2B5EF4-FFF2-40B4-BE49-F238E27FC236}">
                <a16:creationId xmlns:a16="http://schemas.microsoft.com/office/drawing/2014/main" id="{2741CA60-318B-495A-AE50-91C6F527346B}"/>
              </a:ext>
            </a:extLst>
          </p:cNvPr>
          <p:cNvSpPr/>
          <p:nvPr/>
        </p:nvSpPr>
        <p:spPr>
          <a:xfrm>
            <a:off x="10427869" y="4099077"/>
            <a:ext cx="1532890" cy="657860"/>
          </a:xfrm>
          <a:custGeom>
            <a:avLst/>
            <a:gdLst/>
            <a:ahLst/>
            <a:cxnLst/>
            <a:rect l="l" t="t" r="r" b="b"/>
            <a:pathLst>
              <a:path w="1532890" h="657860">
                <a:moveTo>
                  <a:pt x="0" y="657771"/>
                </a:moveTo>
                <a:lnTo>
                  <a:pt x="1532890" y="657771"/>
                </a:lnTo>
                <a:lnTo>
                  <a:pt x="1532890" y="0"/>
                </a:lnTo>
                <a:lnTo>
                  <a:pt x="0" y="0"/>
                </a:lnTo>
                <a:lnTo>
                  <a:pt x="0" y="65777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39">
            <a:extLst>
              <a:ext uri="{FF2B5EF4-FFF2-40B4-BE49-F238E27FC236}">
                <a16:creationId xmlns:a16="http://schemas.microsoft.com/office/drawing/2014/main" id="{E5E3F9FC-2099-4681-8C73-AC44481D87D1}"/>
              </a:ext>
            </a:extLst>
          </p:cNvPr>
          <p:cNvSpPr/>
          <p:nvPr/>
        </p:nvSpPr>
        <p:spPr>
          <a:xfrm>
            <a:off x="10399294" y="2549842"/>
            <a:ext cx="0" cy="657860"/>
          </a:xfrm>
          <a:custGeom>
            <a:avLst/>
            <a:gdLst/>
            <a:ahLst/>
            <a:cxnLst/>
            <a:rect l="l" t="t" r="r" b="b"/>
            <a:pathLst>
              <a:path h="657860">
                <a:moveTo>
                  <a:pt x="0" y="0"/>
                </a:moveTo>
                <a:lnTo>
                  <a:pt x="0" y="657860"/>
                </a:lnTo>
              </a:path>
            </a:pathLst>
          </a:custGeom>
          <a:ln w="57150">
            <a:solidFill>
              <a:srgbClr val="0AC4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40">
            <a:extLst>
              <a:ext uri="{FF2B5EF4-FFF2-40B4-BE49-F238E27FC236}">
                <a16:creationId xmlns:a16="http://schemas.microsoft.com/office/drawing/2014/main" id="{0C21775C-24EB-4FF7-B44F-4740028752A2}"/>
              </a:ext>
            </a:extLst>
          </p:cNvPr>
          <p:cNvSpPr/>
          <p:nvPr/>
        </p:nvSpPr>
        <p:spPr>
          <a:xfrm>
            <a:off x="10399294" y="3324542"/>
            <a:ext cx="0" cy="657860"/>
          </a:xfrm>
          <a:custGeom>
            <a:avLst/>
            <a:gdLst/>
            <a:ahLst/>
            <a:cxnLst/>
            <a:rect l="l" t="t" r="r" b="b"/>
            <a:pathLst>
              <a:path h="657860">
                <a:moveTo>
                  <a:pt x="0" y="0"/>
                </a:moveTo>
                <a:lnTo>
                  <a:pt x="0" y="657733"/>
                </a:lnTo>
              </a:path>
            </a:pathLst>
          </a:custGeom>
          <a:ln w="57150">
            <a:solidFill>
              <a:srgbClr val="0AC4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41">
            <a:extLst>
              <a:ext uri="{FF2B5EF4-FFF2-40B4-BE49-F238E27FC236}">
                <a16:creationId xmlns:a16="http://schemas.microsoft.com/office/drawing/2014/main" id="{648BA5EA-BD4F-4602-9A0D-B80FAD2AF0B3}"/>
              </a:ext>
            </a:extLst>
          </p:cNvPr>
          <p:cNvSpPr/>
          <p:nvPr/>
        </p:nvSpPr>
        <p:spPr>
          <a:xfrm>
            <a:off x="10399294" y="4099116"/>
            <a:ext cx="0" cy="657860"/>
          </a:xfrm>
          <a:custGeom>
            <a:avLst/>
            <a:gdLst/>
            <a:ahLst/>
            <a:cxnLst/>
            <a:rect l="l" t="t" r="r" b="b"/>
            <a:pathLst>
              <a:path h="657860">
                <a:moveTo>
                  <a:pt x="0" y="0"/>
                </a:moveTo>
                <a:lnTo>
                  <a:pt x="0" y="657733"/>
                </a:lnTo>
              </a:path>
            </a:pathLst>
          </a:custGeom>
          <a:ln w="57150">
            <a:solidFill>
              <a:srgbClr val="0AC4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42">
            <a:extLst>
              <a:ext uri="{FF2B5EF4-FFF2-40B4-BE49-F238E27FC236}">
                <a16:creationId xmlns:a16="http://schemas.microsoft.com/office/drawing/2014/main" id="{B101C6F6-896C-45B1-8886-3C684D9FE5F0}"/>
              </a:ext>
            </a:extLst>
          </p:cNvPr>
          <p:cNvSpPr txBox="1"/>
          <p:nvPr/>
        </p:nvSpPr>
        <p:spPr>
          <a:xfrm>
            <a:off x="10482097" y="2731198"/>
            <a:ext cx="752475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spc="15" dirty="0">
                <a:solidFill>
                  <a:srgbClr val="404040"/>
                </a:solidFill>
                <a:latin typeface="Calibri"/>
                <a:cs typeface="Calibri"/>
              </a:rPr>
              <a:t>M</a:t>
            </a:r>
            <a:r>
              <a:rPr sz="1600" spc="90" dirty="0">
                <a:solidFill>
                  <a:srgbClr val="404040"/>
                </a:solidFill>
                <a:latin typeface="Calibri"/>
                <a:cs typeface="Calibri"/>
              </a:rPr>
              <a:t>on</a:t>
            </a:r>
            <a:r>
              <a:rPr sz="1600" dirty="0">
                <a:solidFill>
                  <a:srgbClr val="404040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spc="90" dirty="0">
                <a:solidFill>
                  <a:srgbClr val="404040"/>
                </a:solidFill>
                <a:latin typeface="Calibri"/>
                <a:cs typeface="Calibri"/>
              </a:rPr>
              <a:t>o</a:t>
            </a:r>
            <a:r>
              <a:rPr sz="1600" spc="70" dirty="0">
                <a:solidFill>
                  <a:srgbClr val="404040"/>
                </a:solidFill>
                <a:latin typeface="Calibri"/>
                <a:cs typeface="Calibri"/>
              </a:rPr>
              <a:t>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8" name="object 43">
            <a:extLst>
              <a:ext uri="{FF2B5EF4-FFF2-40B4-BE49-F238E27FC236}">
                <a16:creationId xmlns:a16="http://schemas.microsoft.com/office/drawing/2014/main" id="{D698B7E3-6E05-463D-939F-C4EC3E7D36E5}"/>
              </a:ext>
            </a:extLst>
          </p:cNvPr>
          <p:cNvSpPr txBox="1"/>
          <p:nvPr/>
        </p:nvSpPr>
        <p:spPr>
          <a:xfrm>
            <a:off x="10482097" y="3506153"/>
            <a:ext cx="821690" cy="2717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600" spc="45" dirty="0">
                <a:solidFill>
                  <a:srgbClr val="404040"/>
                </a:solidFill>
                <a:latin typeface="Calibri"/>
                <a:cs typeface="Calibri"/>
              </a:rPr>
              <a:t>Maintain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9" name="object 44">
            <a:extLst>
              <a:ext uri="{FF2B5EF4-FFF2-40B4-BE49-F238E27FC236}">
                <a16:creationId xmlns:a16="http://schemas.microsoft.com/office/drawing/2014/main" id="{741D927E-DBD9-4553-A7C2-C416F1287FEB}"/>
              </a:ext>
            </a:extLst>
          </p:cNvPr>
          <p:cNvSpPr txBox="1"/>
          <p:nvPr/>
        </p:nvSpPr>
        <p:spPr>
          <a:xfrm>
            <a:off x="10482097" y="4281805"/>
            <a:ext cx="398780" cy="2711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00" spc="-30" dirty="0">
                <a:solidFill>
                  <a:srgbClr val="404040"/>
                </a:solidFill>
                <a:latin typeface="Calibri"/>
                <a:cs typeface="Calibri"/>
              </a:rPr>
              <a:t>T</a:t>
            </a:r>
            <a:r>
              <a:rPr sz="1600" spc="95" dirty="0">
                <a:solidFill>
                  <a:srgbClr val="404040"/>
                </a:solidFill>
                <a:latin typeface="Calibri"/>
                <a:cs typeface="Calibri"/>
              </a:rPr>
              <a:t>e</a:t>
            </a:r>
            <a:r>
              <a:rPr sz="1600" spc="60" dirty="0">
                <a:solidFill>
                  <a:srgbClr val="404040"/>
                </a:solidFill>
                <a:latin typeface="Calibri"/>
                <a:cs typeface="Calibri"/>
              </a:rPr>
              <a:t>st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0" name="object 45">
            <a:extLst>
              <a:ext uri="{FF2B5EF4-FFF2-40B4-BE49-F238E27FC236}">
                <a16:creationId xmlns:a16="http://schemas.microsoft.com/office/drawing/2014/main" id="{E0F393B9-0E10-432F-A9F7-B6EBA2BF521C}"/>
              </a:ext>
            </a:extLst>
          </p:cNvPr>
          <p:cNvSpPr/>
          <p:nvPr/>
        </p:nvSpPr>
        <p:spPr>
          <a:xfrm>
            <a:off x="223990" y="5701183"/>
            <a:ext cx="11753850" cy="428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46">
            <a:extLst>
              <a:ext uri="{FF2B5EF4-FFF2-40B4-BE49-F238E27FC236}">
                <a16:creationId xmlns:a16="http://schemas.microsoft.com/office/drawing/2014/main" id="{2BEC02E1-A822-418D-BBD0-C65CFA25C877}"/>
              </a:ext>
            </a:extLst>
          </p:cNvPr>
          <p:cNvSpPr txBox="1"/>
          <p:nvPr/>
        </p:nvSpPr>
        <p:spPr>
          <a:xfrm>
            <a:off x="223990" y="5769763"/>
            <a:ext cx="11753850" cy="2717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114"/>
              </a:spcBef>
              <a:tabLst>
                <a:tab pos="2026920" algn="l"/>
                <a:tab pos="3608704" algn="l"/>
                <a:tab pos="5438140" algn="l"/>
                <a:tab pos="6810375" algn="l"/>
                <a:tab pos="8880475" algn="l"/>
                <a:tab pos="10612120" algn="l"/>
              </a:tabLst>
            </a:pPr>
            <a:r>
              <a:rPr sz="1600" b="1" spc="-35" dirty="0">
                <a:solidFill>
                  <a:srgbClr val="FFFFFF"/>
                </a:solidFill>
                <a:latin typeface="Lucida Sans"/>
                <a:cs typeface="Lucida Sans"/>
              </a:rPr>
              <a:t>DISCUSS	</a:t>
            </a:r>
            <a:r>
              <a:rPr sz="1600" b="1" spc="-100" dirty="0">
                <a:solidFill>
                  <a:srgbClr val="FFFFFF"/>
                </a:solidFill>
                <a:latin typeface="Lucida Sans"/>
                <a:cs typeface="Lucida Sans"/>
              </a:rPr>
              <a:t>COLLATE	</a:t>
            </a:r>
            <a:r>
              <a:rPr sz="1600" b="1" spc="-5" dirty="0">
                <a:solidFill>
                  <a:srgbClr val="FFFFFF"/>
                </a:solidFill>
                <a:latin typeface="Lucida Sans"/>
                <a:cs typeface="Lucida Sans"/>
              </a:rPr>
              <a:t>WRANGLE	</a:t>
            </a:r>
            <a:r>
              <a:rPr sz="1600" b="1" spc="-25" dirty="0">
                <a:solidFill>
                  <a:srgbClr val="FFFFFF"/>
                </a:solidFill>
                <a:latin typeface="Lucida Sans"/>
                <a:cs typeface="Lucida Sans"/>
              </a:rPr>
              <a:t>PERFORM	</a:t>
            </a:r>
            <a:r>
              <a:rPr sz="1600" b="1" spc="-45" dirty="0">
                <a:solidFill>
                  <a:srgbClr val="FFFFFF"/>
                </a:solidFill>
                <a:latin typeface="Lucida Sans"/>
                <a:cs typeface="Lucida Sans"/>
              </a:rPr>
              <a:t>COMMUNICATE	</a:t>
            </a:r>
            <a:r>
              <a:rPr sz="1600" b="1" spc="-65" dirty="0">
                <a:solidFill>
                  <a:srgbClr val="FFFFFF"/>
                </a:solidFill>
                <a:latin typeface="Lucida Sans"/>
                <a:cs typeface="Lucida Sans"/>
              </a:rPr>
              <a:t>EXECUTE	</a:t>
            </a:r>
            <a:r>
              <a:rPr sz="1600" b="1" spc="-105" dirty="0">
                <a:solidFill>
                  <a:srgbClr val="FFFFFF"/>
                </a:solidFill>
                <a:latin typeface="Lucida Sans"/>
                <a:cs typeface="Lucida Sans"/>
              </a:rPr>
              <a:t>TRACK</a:t>
            </a:r>
            <a:endParaRPr sz="1600" dirty="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361489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9BC80-D4B6-4DFF-A73C-72CDA9B40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108" y="3930419"/>
            <a:ext cx="5357813" cy="1179463"/>
          </a:xfrm>
        </p:spPr>
        <p:txBody>
          <a:bodyPr>
            <a:normAutofit/>
          </a:bodyPr>
          <a:lstStyle/>
          <a:p>
            <a:r>
              <a:rPr lang="en-US" dirty="0"/>
              <a:t>Hung Nguyen</a:t>
            </a:r>
          </a:p>
          <a:p>
            <a:r>
              <a:rPr lang="en-US" dirty="0"/>
              <a:t>TIC Data Team Lead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9EA02C-1053-40D1-82FB-38D3145A2A4F}"/>
              </a:ext>
            </a:extLst>
          </p:cNvPr>
          <p:cNvGrpSpPr/>
          <p:nvPr/>
        </p:nvGrpSpPr>
        <p:grpSpPr>
          <a:xfrm>
            <a:off x="6440241" y="-19050"/>
            <a:ext cx="5751759" cy="6877050"/>
            <a:chOff x="6440241" y="-19050"/>
            <a:chExt cx="5751759" cy="68770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881E59-8089-4C23-9F5D-B4A1653C7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0241" y="-19050"/>
              <a:ext cx="3940362" cy="6877050"/>
            </a:xfrm>
            <a:prstGeom prst="rect">
              <a:avLst/>
            </a:prstGeom>
          </p:spPr>
        </p:pic>
        <p:sp>
          <p:nvSpPr>
            <p:cNvPr id="6" name="Slide Number Placeholder 1">
              <a:extLst>
                <a:ext uri="{FF2B5EF4-FFF2-40B4-BE49-F238E27FC236}">
                  <a16:creationId xmlns:a16="http://schemas.microsoft.com/office/drawing/2014/main" id="{6E318389-65C2-46DE-8367-B2E32FDE6D7C}"/>
                </a:ext>
              </a:extLst>
            </p:cNvPr>
            <p:cNvSpPr txBox="1">
              <a:spLocks/>
            </p:cNvSpPr>
            <p:nvPr/>
          </p:nvSpPr>
          <p:spPr>
            <a:xfrm>
              <a:off x="11734800" y="6311900"/>
              <a:ext cx="457200" cy="40957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C96DFF45-9395-4868-8AAF-F01E5DAEBC17}" type="slidenum">
                <a:rPr lang="en-US" smtClean="0"/>
                <a:pPr/>
                <a:t>24</a:t>
              </a:fld>
              <a:endParaRPr lang="en-US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3D819A09-C1D3-41F5-9C78-F95921299F4C}"/>
                </a:ext>
              </a:extLst>
            </p:cNvPr>
            <p:cNvSpPr/>
            <p:nvPr/>
          </p:nvSpPr>
          <p:spPr>
            <a:xfrm flipH="1">
              <a:off x="6840596" y="0"/>
              <a:ext cx="3540007" cy="6858000"/>
            </a:xfrm>
            <a:custGeom>
              <a:avLst/>
              <a:gdLst>
                <a:gd name="connsiteX0" fmla="*/ 0 w 3540007"/>
                <a:gd name="connsiteY0" fmla="*/ 0 h 6858000"/>
                <a:gd name="connsiteX1" fmla="*/ 1728166 w 3540007"/>
                <a:gd name="connsiteY1" fmla="*/ 0 h 6858000"/>
                <a:gd name="connsiteX2" fmla="*/ 1829016 w 3540007"/>
                <a:gd name="connsiteY2" fmla="*/ 70142 h 6858000"/>
                <a:gd name="connsiteX3" fmla="*/ 3540007 w 3540007"/>
                <a:gd name="connsiteY3" fmla="*/ 3377524 h 6858000"/>
                <a:gd name="connsiteX4" fmla="*/ 1764717 w 3540007"/>
                <a:gd name="connsiteY4" fmla="*/ 6731758 h 6858000"/>
                <a:gd name="connsiteX5" fmla="*/ 1576825 w 3540007"/>
                <a:gd name="connsiteY5" fmla="*/ 6858000 h 6858000"/>
                <a:gd name="connsiteX6" fmla="*/ 0 w 354000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0007" h="6858000">
                  <a:moveTo>
                    <a:pt x="0" y="0"/>
                  </a:moveTo>
                  <a:lnTo>
                    <a:pt x="1728166" y="0"/>
                  </a:lnTo>
                  <a:lnTo>
                    <a:pt x="1829016" y="70142"/>
                  </a:lnTo>
                  <a:cubicBezTo>
                    <a:pt x="2871624" y="844004"/>
                    <a:pt x="3540007" y="2037942"/>
                    <a:pt x="3540007" y="3377524"/>
                  </a:cubicBezTo>
                  <a:cubicBezTo>
                    <a:pt x="3540007" y="4744444"/>
                    <a:pt x="2844065" y="5959716"/>
                    <a:pt x="1764717" y="6731758"/>
                  </a:cubicBezTo>
                  <a:lnTo>
                    <a:pt x="15768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9A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1586C5-21CE-41BE-A4D5-7680777946E0}"/>
                </a:ext>
              </a:extLst>
            </p:cNvPr>
            <p:cNvSpPr/>
            <p:nvPr/>
          </p:nvSpPr>
          <p:spPr>
            <a:xfrm>
              <a:off x="10380603" y="0"/>
              <a:ext cx="1811397" cy="6858000"/>
            </a:xfrm>
            <a:prstGeom prst="rect">
              <a:avLst/>
            </a:prstGeom>
            <a:solidFill>
              <a:srgbClr val="19A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71A51A5-1B72-40F7-A6ED-F064C7CF08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930" y="-19050"/>
            <a:ext cx="5938693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908DB-014C-4A5E-B3D3-E4D70CBA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Science Level 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-- Session 1--</a:t>
            </a:r>
          </a:p>
          <a:p>
            <a:r>
              <a:rPr lang="en-US" sz="3200" dirty="0">
                <a:solidFill>
                  <a:srgbClr val="FF0000"/>
                </a:solidFill>
              </a:rPr>
              <a:t>Basic statistical concepts</a:t>
            </a:r>
          </a:p>
        </p:txBody>
      </p:sp>
    </p:spTree>
    <p:extLst>
      <p:ext uri="{BB962C8B-B14F-4D97-AF65-F5344CB8AC3E}">
        <p14:creationId xmlns:p14="http://schemas.microsoft.com/office/powerpoint/2010/main" val="606515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D7F010-AC2E-4B11-8D85-CE4E89783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Features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5ADA39-B3F6-4F32-AC9E-BACE4233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4A4C5F-4272-4570-AB58-3ADEAB42910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min, max, mean, median, mode, standard deviation, first &amp; third quartiles</a:t>
            </a:r>
          </a:p>
          <a:p>
            <a:r>
              <a:rPr lang="en-US" dirty="0"/>
              <a:t>the first stats technique to apply when exploring a dataset</a:t>
            </a:r>
          </a:p>
          <a:p>
            <a:r>
              <a:rPr lang="en-US" dirty="0"/>
              <a:t>easy to understand and implement in code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0D3A3A5-B7D0-4C13-8A94-28BBAF7D0C15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181" y="2256631"/>
            <a:ext cx="3467100" cy="3524250"/>
          </a:xfrm>
        </p:spPr>
      </p:pic>
    </p:spTree>
    <p:extLst>
      <p:ext uri="{BB962C8B-B14F-4D97-AF65-F5344CB8AC3E}">
        <p14:creationId xmlns:p14="http://schemas.microsoft.com/office/powerpoint/2010/main" val="4029800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C0978AC-E21C-4832-8390-99ADC29A6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C0390-220B-4251-8097-340FF6CE7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38606A4-E108-4EAC-88F4-8100E274BA5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3" y="2654992"/>
            <a:ext cx="3497262" cy="2727529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AA696A-1799-424C-80F5-02CDAFC5F5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Uniform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71AB65AA-B6ED-4F4E-AEA0-DB29D86E8464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3" y="2654991"/>
            <a:ext cx="3333750" cy="2727529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26B7F54-F596-4D8B-8689-71B726F974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Gaussian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0D523FD3-5364-4291-BF21-57F78B673CDD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654991"/>
            <a:ext cx="3524250" cy="2727529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A8321A9-B0C4-4B43-8175-4BD81163CD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Poisson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DCB5EF-525E-43A1-B8AC-C1FD09371CA2}"/>
              </a:ext>
            </a:extLst>
          </p:cNvPr>
          <p:cNvSpPr/>
          <p:nvPr/>
        </p:nvSpPr>
        <p:spPr>
          <a:xfrm>
            <a:off x="839768" y="5762048"/>
            <a:ext cx="108189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Probability - percent chance that some event will occur</a:t>
            </a:r>
          </a:p>
        </p:txBody>
      </p:sp>
    </p:spTree>
    <p:extLst>
      <p:ext uri="{BB962C8B-B14F-4D97-AF65-F5344CB8AC3E}">
        <p14:creationId xmlns:p14="http://schemas.microsoft.com/office/powerpoint/2010/main" val="3503589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6C7E8D2-58F8-4EC9-8B8E-6502CD242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16834"/>
                </a:solidFill>
              </a:rPr>
              <a:t>Dimensionality Reduction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367FE-F4B1-44AA-ABB4-14FA88F4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B0E88B-D3CC-4796-B2C6-7BC4FDE61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389966"/>
            <a:ext cx="4893889" cy="49219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768B4A-89A3-446B-87B3-9A6E17DC23CF}"/>
              </a:ext>
            </a:extLst>
          </p:cNvPr>
          <p:cNvSpPr txBox="1"/>
          <p:nvPr/>
        </p:nvSpPr>
        <p:spPr>
          <a:xfrm>
            <a:off x="6231313" y="2828835"/>
            <a:ext cx="5521418" cy="168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1" u="sng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Techniques</a:t>
            </a:r>
            <a:r>
              <a:rPr lang="en-US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Feature pruning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Principal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606230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EC1082-EC25-4BEE-9662-ED8945C1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16834"/>
                </a:solidFill>
              </a:rPr>
              <a:t>Over and Under Sampling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A401CC-45C6-443F-B696-A096519A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5B268-6B02-4A70-80EA-1614EC27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99" y="1690688"/>
            <a:ext cx="9624201" cy="28275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440A71-E8D9-4C25-8857-754C08327F20}"/>
              </a:ext>
            </a:extLst>
          </p:cNvPr>
          <p:cNvSpPr txBox="1"/>
          <p:nvPr/>
        </p:nvSpPr>
        <p:spPr>
          <a:xfrm>
            <a:off x="1551736" y="5266245"/>
            <a:ext cx="9624201" cy="73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usually use in </a:t>
            </a: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imbalanced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200" b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classification</a:t>
            </a:r>
            <a:r>
              <a:rPr lang="en-US" sz="32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2223628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DDB4-2DB3-478A-9534-F3D4CC16C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16834"/>
                </a:solidFill>
              </a:rPr>
              <a:t>Bayesian Statistics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F7BFBF-11A5-45A1-91FC-AF564EE7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C822E0-C8B5-4555-BEE5-BBF83CCED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11" y="1940248"/>
            <a:ext cx="10003965" cy="43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77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904DE-6962-40C8-80D7-2859B0665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syllabus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C23442-DFBB-4338-84AD-1ED245B3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5F5A4B-D8E4-45CE-BB90-E41EABE6480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Data Science introduction</a:t>
            </a:r>
          </a:p>
          <a:p>
            <a:r>
              <a:rPr lang="en-US" dirty="0"/>
              <a:t>Data science project cycle</a:t>
            </a:r>
          </a:p>
          <a:p>
            <a:r>
              <a:rPr lang="en-US" dirty="0"/>
              <a:t>Basic concepts of statistics</a:t>
            </a:r>
          </a:p>
          <a:p>
            <a:r>
              <a:rPr lang="en-US" dirty="0"/>
              <a:t>Intro duction to Python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9BB141-FA62-437A-AB25-F8674397D6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Session 1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3292C4A-503C-4A58-A7E2-EE6AB5DFA93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Data manipulation with Python - </a:t>
            </a:r>
            <a:r>
              <a:rPr lang="en-US" b="1" dirty="0"/>
              <a:t>Pandas</a:t>
            </a:r>
          </a:p>
          <a:p>
            <a:r>
              <a:rPr lang="en-US" dirty="0"/>
              <a:t>Data Visualization with Python - </a:t>
            </a:r>
            <a:r>
              <a:rPr lang="en-US" b="1" dirty="0"/>
              <a:t>Matplotlib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0455C0-0D92-4116-89C8-39C5C32FC0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Session 2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DE9C474-A8A3-48CA-A1E0-F6D8ACE0841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 Machine Learning with </a:t>
            </a:r>
            <a:r>
              <a:rPr lang="en-US" b="1" dirty="0" err="1"/>
              <a:t>Scikit</a:t>
            </a:r>
            <a:r>
              <a:rPr lang="en-US" b="1" dirty="0"/>
              <a:t>-Learn</a:t>
            </a:r>
            <a:r>
              <a:rPr lang="en-US" dirty="0"/>
              <a:t> – build model</a:t>
            </a:r>
          </a:p>
          <a:p>
            <a:r>
              <a:rPr lang="en-US" dirty="0"/>
              <a:t>Model evaluation</a:t>
            </a:r>
          </a:p>
          <a:p>
            <a:r>
              <a:rPr lang="en-US" dirty="0"/>
              <a:t>Basic algorithms</a:t>
            </a:r>
          </a:p>
          <a:p>
            <a:r>
              <a:rPr lang="en-US" dirty="0" err="1"/>
              <a:t>PoCs</a:t>
            </a:r>
            <a:r>
              <a:rPr lang="en-US" dirty="0"/>
              <a:t> planning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E5368CE-9C0C-41C5-87DC-635937D8B3B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Session 3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229B719-4776-47B4-9360-61D61147175E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 err="1"/>
              <a:t>PoCs</a:t>
            </a:r>
            <a:r>
              <a:rPr lang="en-US" dirty="0"/>
              <a:t> review: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Prediction with linear regression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Classification with logistic regression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552C8DE-5B02-4193-AA50-C2CC9E72BA6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Session 4</a:t>
            </a:r>
          </a:p>
        </p:txBody>
      </p:sp>
    </p:spTree>
    <p:extLst>
      <p:ext uri="{BB962C8B-B14F-4D97-AF65-F5344CB8AC3E}">
        <p14:creationId xmlns:p14="http://schemas.microsoft.com/office/powerpoint/2010/main" val="132773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3932-6027-435C-935D-20A7DC31C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16834"/>
                </a:solidFill>
              </a:rPr>
              <a:t>Bayesian Statistics - Example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CF2B5B-9047-4BCE-A870-3FB5AC96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4041F-726B-46DD-A3F6-BD66588F7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4" y="0"/>
            <a:ext cx="1182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81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9BC80-D4B6-4DFF-A73C-72CDA9B40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108" y="3930419"/>
            <a:ext cx="5357813" cy="1179463"/>
          </a:xfrm>
        </p:spPr>
        <p:txBody>
          <a:bodyPr>
            <a:normAutofit/>
          </a:bodyPr>
          <a:lstStyle/>
          <a:p>
            <a:r>
              <a:rPr lang="en-US" dirty="0"/>
              <a:t>Hung Nguyen</a:t>
            </a:r>
          </a:p>
          <a:p>
            <a:r>
              <a:rPr lang="en-US" dirty="0"/>
              <a:t>TIC Data Team Lead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9EA02C-1053-40D1-82FB-38D3145A2A4F}"/>
              </a:ext>
            </a:extLst>
          </p:cNvPr>
          <p:cNvGrpSpPr/>
          <p:nvPr/>
        </p:nvGrpSpPr>
        <p:grpSpPr>
          <a:xfrm>
            <a:off x="6440241" y="-19050"/>
            <a:ext cx="5751759" cy="6877050"/>
            <a:chOff x="6440241" y="-19050"/>
            <a:chExt cx="5751759" cy="68770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881E59-8089-4C23-9F5D-B4A1653C7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0241" y="-19050"/>
              <a:ext cx="3940362" cy="6877050"/>
            </a:xfrm>
            <a:prstGeom prst="rect">
              <a:avLst/>
            </a:prstGeom>
          </p:spPr>
        </p:pic>
        <p:sp>
          <p:nvSpPr>
            <p:cNvPr id="6" name="Slide Number Placeholder 1">
              <a:extLst>
                <a:ext uri="{FF2B5EF4-FFF2-40B4-BE49-F238E27FC236}">
                  <a16:creationId xmlns:a16="http://schemas.microsoft.com/office/drawing/2014/main" id="{6E318389-65C2-46DE-8367-B2E32FDE6D7C}"/>
                </a:ext>
              </a:extLst>
            </p:cNvPr>
            <p:cNvSpPr txBox="1">
              <a:spLocks/>
            </p:cNvSpPr>
            <p:nvPr/>
          </p:nvSpPr>
          <p:spPr>
            <a:xfrm>
              <a:off x="11734800" y="6311900"/>
              <a:ext cx="457200" cy="40957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C96DFF45-9395-4868-8AAF-F01E5DAEBC17}" type="slidenum">
                <a:rPr lang="en-US" smtClean="0"/>
                <a:pPr/>
                <a:t>31</a:t>
              </a:fld>
              <a:endParaRPr lang="en-US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3D819A09-C1D3-41F5-9C78-F95921299F4C}"/>
                </a:ext>
              </a:extLst>
            </p:cNvPr>
            <p:cNvSpPr/>
            <p:nvPr/>
          </p:nvSpPr>
          <p:spPr>
            <a:xfrm flipH="1">
              <a:off x="6840596" y="0"/>
              <a:ext cx="3540007" cy="6858000"/>
            </a:xfrm>
            <a:custGeom>
              <a:avLst/>
              <a:gdLst>
                <a:gd name="connsiteX0" fmla="*/ 0 w 3540007"/>
                <a:gd name="connsiteY0" fmla="*/ 0 h 6858000"/>
                <a:gd name="connsiteX1" fmla="*/ 1728166 w 3540007"/>
                <a:gd name="connsiteY1" fmla="*/ 0 h 6858000"/>
                <a:gd name="connsiteX2" fmla="*/ 1829016 w 3540007"/>
                <a:gd name="connsiteY2" fmla="*/ 70142 h 6858000"/>
                <a:gd name="connsiteX3" fmla="*/ 3540007 w 3540007"/>
                <a:gd name="connsiteY3" fmla="*/ 3377524 h 6858000"/>
                <a:gd name="connsiteX4" fmla="*/ 1764717 w 3540007"/>
                <a:gd name="connsiteY4" fmla="*/ 6731758 h 6858000"/>
                <a:gd name="connsiteX5" fmla="*/ 1576825 w 3540007"/>
                <a:gd name="connsiteY5" fmla="*/ 6858000 h 6858000"/>
                <a:gd name="connsiteX6" fmla="*/ 0 w 354000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0007" h="6858000">
                  <a:moveTo>
                    <a:pt x="0" y="0"/>
                  </a:moveTo>
                  <a:lnTo>
                    <a:pt x="1728166" y="0"/>
                  </a:lnTo>
                  <a:lnTo>
                    <a:pt x="1829016" y="70142"/>
                  </a:lnTo>
                  <a:cubicBezTo>
                    <a:pt x="2871624" y="844004"/>
                    <a:pt x="3540007" y="2037942"/>
                    <a:pt x="3540007" y="3377524"/>
                  </a:cubicBezTo>
                  <a:cubicBezTo>
                    <a:pt x="3540007" y="4744444"/>
                    <a:pt x="2844065" y="5959716"/>
                    <a:pt x="1764717" y="6731758"/>
                  </a:cubicBezTo>
                  <a:lnTo>
                    <a:pt x="15768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9A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1586C5-21CE-41BE-A4D5-7680777946E0}"/>
                </a:ext>
              </a:extLst>
            </p:cNvPr>
            <p:cNvSpPr/>
            <p:nvPr/>
          </p:nvSpPr>
          <p:spPr>
            <a:xfrm>
              <a:off x="10380603" y="0"/>
              <a:ext cx="1811397" cy="6858000"/>
            </a:xfrm>
            <a:prstGeom prst="rect">
              <a:avLst/>
            </a:prstGeom>
            <a:solidFill>
              <a:srgbClr val="19A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71A51A5-1B72-40F7-A6ED-F064C7CF08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930" y="-19050"/>
            <a:ext cx="5938693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908DB-014C-4A5E-B3D3-E4D70CBA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Science Level 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-- Session 1--</a:t>
            </a:r>
          </a:p>
          <a:p>
            <a:r>
              <a:rPr lang="en-US" sz="3200" dirty="0">
                <a:solidFill>
                  <a:srgbClr val="FF0000"/>
                </a:solidFill>
              </a:rPr>
              <a:t>Introduction to Python</a:t>
            </a:r>
          </a:p>
        </p:txBody>
      </p:sp>
    </p:spTree>
    <p:extLst>
      <p:ext uri="{BB962C8B-B14F-4D97-AF65-F5344CB8AC3E}">
        <p14:creationId xmlns:p14="http://schemas.microsoft.com/office/powerpoint/2010/main" val="1067750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C92FB8-341C-401E-B998-72AC09FD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B0F87-CDA1-448E-8E2C-FEB1BB6A8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43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009E-7A82-4442-8AEC-8FBFDF189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16834"/>
                </a:solidFill>
              </a:rPr>
              <a:t>Why Python for Data Science?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CB2A00-F8F9-44E1-ACB1-ADC7F597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Content Placeholder 11">
            <a:extLst>
              <a:ext uri="{FF2B5EF4-FFF2-40B4-BE49-F238E27FC236}">
                <a16:creationId xmlns:a16="http://schemas.microsoft.com/office/drawing/2014/main" id="{261AEA13-F132-4ADF-A7D7-3D11A3B83BD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9897932" cy="25742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Python’s inherent readability and simplicity make it relatively </a:t>
            </a:r>
            <a:r>
              <a:rPr lang="en-US" b="1" dirty="0"/>
              <a:t>easy to pick up</a:t>
            </a:r>
          </a:p>
          <a:p>
            <a:r>
              <a:rPr lang="en-US" dirty="0"/>
              <a:t>Large </a:t>
            </a:r>
            <a:r>
              <a:rPr lang="en-US" b="1" dirty="0"/>
              <a:t>amount</a:t>
            </a:r>
            <a:r>
              <a:rPr lang="en-US" dirty="0"/>
              <a:t> of dedicated analytical </a:t>
            </a:r>
            <a:r>
              <a:rPr lang="en-US" b="1" dirty="0"/>
              <a:t>libraries</a:t>
            </a:r>
            <a:r>
              <a:rPr lang="en-US" dirty="0"/>
              <a:t> and </a:t>
            </a:r>
            <a:r>
              <a:rPr lang="en-US" b="1" dirty="0"/>
              <a:t>open-source communities</a:t>
            </a:r>
          </a:p>
          <a:p>
            <a:r>
              <a:rPr lang="en-US" b="1" dirty="0"/>
              <a:t>Millions</a:t>
            </a:r>
            <a:r>
              <a:rPr lang="en-US" dirty="0"/>
              <a:t> of users who are happy to </a:t>
            </a:r>
            <a:r>
              <a:rPr lang="en-US" b="1" dirty="0"/>
              <a:t>offer advice </a:t>
            </a:r>
            <a:r>
              <a:rPr lang="en-US" dirty="0"/>
              <a:t>or suggestions</a:t>
            </a:r>
          </a:p>
          <a:p>
            <a:r>
              <a:rPr lang="en-US" dirty="0"/>
              <a:t>Supports object-oriented programming, structured programming, and functional programming patterns</a:t>
            </a:r>
          </a:p>
        </p:txBody>
      </p:sp>
    </p:spTree>
    <p:extLst>
      <p:ext uri="{BB962C8B-B14F-4D97-AF65-F5344CB8AC3E}">
        <p14:creationId xmlns:p14="http://schemas.microsoft.com/office/powerpoint/2010/main" val="3183230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38FDF6-B6C1-477B-8364-CDEF9DAE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AA4311-ED6A-4CE5-A940-D8EA2EF21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10" y="0"/>
            <a:ext cx="99133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A793C8-5332-4F5D-8145-F5CA7820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5447" y="1498320"/>
            <a:ext cx="6262639" cy="1325563"/>
          </a:xfrm>
        </p:spPr>
        <p:txBody>
          <a:bodyPr/>
          <a:lstStyle/>
          <a:p>
            <a:r>
              <a:rPr lang="en-US" dirty="0">
                <a:solidFill>
                  <a:srgbClr val="F16834"/>
                </a:solidFill>
              </a:rPr>
              <a:t>IDE: Python Notebook</a:t>
            </a:r>
          </a:p>
        </p:txBody>
      </p:sp>
    </p:spTree>
    <p:extLst>
      <p:ext uri="{BB962C8B-B14F-4D97-AF65-F5344CB8AC3E}">
        <p14:creationId xmlns:p14="http://schemas.microsoft.com/office/powerpoint/2010/main" val="3128143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0562-889C-4832-B839-968B28982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16834"/>
                </a:solidFill>
              </a:rPr>
              <a:t>Python basic libraries for Data Science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797414-A188-4653-B611-1EEEE8E7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5AB9A0-49CE-4671-8090-6B0059C71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0" y="1713940"/>
            <a:ext cx="11241679" cy="472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25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8EDA8-A691-4D6E-BD56-43B84DBAE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471" y="365125"/>
            <a:ext cx="11219329" cy="1325563"/>
          </a:xfrm>
        </p:spPr>
        <p:txBody>
          <a:bodyPr/>
          <a:lstStyle/>
          <a:p>
            <a:r>
              <a:rPr lang="en-US" dirty="0">
                <a:solidFill>
                  <a:srgbClr val="F16834"/>
                </a:solidFill>
              </a:rPr>
              <a:t>Libraries/APIs for Big Data &amp; Deep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E89288-A464-4E7C-8C95-7F94806B1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6DC24-8B48-4439-8639-0D714A649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31" b="25266"/>
          <a:stretch/>
        </p:blipFill>
        <p:spPr>
          <a:xfrm>
            <a:off x="726142" y="1976717"/>
            <a:ext cx="4128247" cy="1452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6A1D94-C24D-4C65-9115-1245A88C4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72" t="3059" r="9933" b="10824"/>
          <a:stretch/>
        </p:blipFill>
        <p:spPr>
          <a:xfrm>
            <a:off x="6683188" y="1690688"/>
            <a:ext cx="3509681" cy="2419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42856D-989C-4CA0-B118-F06F92C09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677" y="4109792"/>
            <a:ext cx="3971925" cy="1152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5B94B3-2AD8-48CF-A367-4FE6078EA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35" y="4862718"/>
            <a:ext cx="5480188" cy="114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76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FED34-4FD2-412A-924F-3E6E4708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858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9BC80-D4B6-4DFF-A73C-72CDA9B402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8108" y="3930419"/>
            <a:ext cx="5357813" cy="1179463"/>
          </a:xfrm>
        </p:spPr>
        <p:txBody>
          <a:bodyPr>
            <a:normAutofit/>
          </a:bodyPr>
          <a:lstStyle/>
          <a:p>
            <a:r>
              <a:rPr lang="en-US" dirty="0"/>
              <a:t>Hung Nguyen</a:t>
            </a:r>
          </a:p>
          <a:p>
            <a:r>
              <a:rPr lang="en-US" dirty="0"/>
              <a:t>TIC Data Team Lead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9EA02C-1053-40D1-82FB-38D3145A2A4F}"/>
              </a:ext>
            </a:extLst>
          </p:cNvPr>
          <p:cNvGrpSpPr/>
          <p:nvPr/>
        </p:nvGrpSpPr>
        <p:grpSpPr>
          <a:xfrm>
            <a:off x="6440241" y="-19050"/>
            <a:ext cx="5751759" cy="6877050"/>
            <a:chOff x="6440241" y="-19050"/>
            <a:chExt cx="5751759" cy="68770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881E59-8089-4C23-9F5D-B4A1653C70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0241" y="-19050"/>
              <a:ext cx="3940362" cy="6877050"/>
            </a:xfrm>
            <a:prstGeom prst="rect">
              <a:avLst/>
            </a:prstGeom>
          </p:spPr>
        </p:pic>
        <p:sp>
          <p:nvSpPr>
            <p:cNvPr id="6" name="Slide Number Placeholder 1">
              <a:extLst>
                <a:ext uri="{FF2B5EF4-FFF2-40B4-BE49-F238E27FC236}">
                  <a16:creationId xmlns:a16="http://schemas.microsoft.com/office/drawing/2014/main" id="{6E318389-65C2-46DE-8367-B2E32FDE6D7C}"/>
                </a:ext>
              </a:extLst>
            </p:cNvPr>
            <p:cNvSpPr txBox="1">
              <a:spLocks/>
            </p:cNvSpPr>
            <p:nvPr/>
          </p:nvSpPr>
          <p:spPr>
            <a:xfrm>
              <a:off x="11734800" y="6311900"/>
              <a:ext cx="457200" cy="40957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457200" rtl="0" eaLnBrk="1" latinLnBrk="0" hangingPunct="1">
                <a:defRPr sz="1200" kern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C96DFF45-9395-4868-8AAF-F01E5DAEBC17}" type="slidenum">
                <a:rPr lang="en-US" smtClean="0"/>
                <a:pPr/>
                <a:t>4</a:t>
              </a:fld>
              <a:endParaRPr lang="en-US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3D819A09-C1D3-41F5-9C78-F95921299F4C}"/>
                </a:ext>
              </a:extLst>
            </p:cNvPr>
            <p:cNvSpPr/>
            <p:nvPr/>
          </p:nvSpPr>
          <p:spPr>
            <a:xfrm flipH="1">
              <a:off x="6840596" y="0"/>
              <a:ext cx="3540007" cy="6858000"/>
            </a:xfrm>
            <a:custGeom>
              <a:avLst/>
              <a:gdLst>
                <a:gd name="connsiteX0" fmla="*/ 0 w 3540007"/>
                <a:gd name="connsiteY0" fmla="*/ 0 h 6858000"/>
                <a:gd name="connsiteX1" fmla="*/ 1728166 w 3540007"/>
                <a:gd name="connsiteY1" fmla="*/ 0 h 6858000"/>
                <a:gd name="connsiteX2" fmla="*/ 1829016 w 3540007"/>
                <a:gd name="connsiteY2" fmla="*/ 70142 h 6858000"/>
                <a:gd name="connsiteX3" fmla="*/ 3540007 w 3540007"/>
                <a:gd name="connsiteY3" fmla="*/ 3377524 h 6858000"/>
                <a:gd name="connsiteX4" fmla="*/ 1764717 w 3540007"/>
                <a:gd name="connsiteY4" fmla="*/ 6731758 h 6858000"/>
                <a:gd name="connsiteX5" fmla="*/ 1576825 w 3540007"/>
                <a:gd name="connsiteY5" fmla="*/ 6858000 h 6858000"/>
                <a:gd name="connsiteX6" fmla="*/ 0 w 3540007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0007" h="6858000">
                  <a:moveTo>
                    <a:pt x="0" y="0"/>
                  </a:moveTo>
                  <a:lnTo>
                    <a:pt x="1728166" y="0"/>
                  </a:lnTo>
                  <a:lnTo>
                    <a:pt x="1829016" y="70142"/>
                  </a:lnTo>
                  <a:cubicBezTo>
                    <a:pt x="2871624" y="844004"/>
                    <a:pt x="3540007" y="2037942"/>
                    <a:pt x="3540007" y="3377524"/>
                  </a:cubicBezTo>
                  <a:cubicBezTo>
                    <a:pt x="3540007" y="4744444"/>
                    <a:pt x="2844065" y="5959716"/>
                    <a:pt x="1764717" y="6731758"/>
                  </a:cubicBezTo>
                  <a:lnTo>
                    <a:pt x="157682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9A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A1586C5-21CE-41BE-A4D5-7680777946E0}"/>
                </a:ext>
              </a:extLst>
            </p:cNvPr>
            <p:cNvSpPr/>
            <p:nvPr/>
          </p:nvSpPr>
          <p:spPr>
            <a:xfrm>
              <a:off x="10380603" y="0"/>
              <a:ext cx="1811397" cy="6858000"/>
            </a:xfrm>
            <a:prstGeom prst="rect">
              <a:avLst/>
            </a:prstGeom>
            <a:solidFill>
              <a:srgbClr val="19AF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71A51A5-1B72-40F7-A6ED-F064C7CF08B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930" y="-19050"/>
            <a:ext cx="5938693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AD908DB-014C-4A5E-B3D3-E4D70CBACC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Science Level 1</a:t>
            </a:r>
          </a:p>
          <a:p>
            <a:r>
              <a:rPr lang="en-US" sz="3200" dirty="0">
                <a:solidFill>
                  <a:srgbClr val="FF0000"/>
                </a:solidFill>
              </a:rPr>
              <a:t>-- Session 1--</a:t>
            </a:r>
          </a:p>
          <a:p>
            <a:r>
              <a:rPr lang="en-US" sz="3200" dirty="0">
                <a:solidFill>
                  <a:srgbClr val="FF000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5633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011F964B-8918-40D7-A971-DE73E66537E7}"/>
              </a:ext>
            </a:extLst>
          </p:cNvPr>
          <p:cNvSpPr/>
          <p:nvPr/>
        </p:nvSpPr>
        <p:spPr>
          <a:xfrm>
            <a:off x="2056255" y="0"/>
            <a:ext cx="8040331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CBB8A2-3246-4B3E-A120-F169F6C5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5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3051-43ED-4B5A-8480-43847F10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16834"/>
                </a:solidFill>
              </a:rPr>
              <a:t>What is Data Science?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FC69BD-7F9B-48A9-931B-0ECE5EE00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E846EF-AF93-4267-BD1D-A41F1AF0631A}"/>
              </a:ext>
            </a:extLst>
          </p:cNvPr>
          <p:cNvSpPr/>
          <p:nvPr/>
        </p:nvSpPr>
        <p:spPr>
          <a:xfrm>
            <a:off x="838199" y="1551366"/>
            <a:ext cx="10403541" cy="3405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science is a </a:t>
            </a:r>
            <a:r>
              <a:rPr lang="en-US" sz="2800" b="1" dirty="0">
                <a:solidFill>
                  <a:srgbClr val="19AFE6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multi-disciplinary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field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Uses scientific methods, processes, algorithms and systems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Extracts </a:t>
            </a:r>
            <a:r>
              <a:rPr lang="en-US" sz="2800" b="1" dirty="0">
                <a:solidFill>
                  <a:srgbClr val="19AFE6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knowledge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2800" b="1" dirty="0">
                <a:solidFill>
                  <a:srgbClr val="19AFE6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insights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from </a:t>
            </a:r>
            <a:r>
              <a:rPr lang="en-US" sz="2800" i="1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in various forms</a:t>
            </a:r>
            <a:r>
              <a:rPr lang="en-US" sz="28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both structured and unstructured</a:t>
            </a:r>
          </a:p>
        </p:txBody>
      </p:sp>
    </p:spTree>
    <p:extLst>
      <p:ext uri="{BB962C8B-B14F-4D97-AF65-F5344CB8AC3E}">
        <p14:creationId xmlns:p14="http://schemas.microsoft.com/office/powerpoint/2010/main" val="2100423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BEBAB-D0B9-4B3B-A53A-8CED64D3F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7D1D4-E56C-4958-838F-ED24C92F1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340"/>
            <a:ext cx="12208046" cy="63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56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E5152E-4578-48BB-9284-8679EFCF8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324F4E-4AED-495A-A350-A0F302AF9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" y="198781"/>
            <a:ext cx="12164836" cy="61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93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DF5B75C-C351-45C4-B19C-E95E6376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Scientist do?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D81681-29D3-41F9-986A-D7828CE6E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23757-366A-41C3-BB69-7F3BE759D5C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696552C2-E1AD-4F53-99A0-E8FCDDE4702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Find </a:t>
            </a:r>
            <a:r>
              <a:rPr lang="en-US" b="1" dirty="0"/>
              <a:t>better</a:t>
            </a:r>
            <a:r>
              <a:rPr lang="en-US" dirty="0"/>
              <a:t> techniques</a:t>
            </a:r>
          </a:p>
          <a:p>
            <a:r>
              <a:rPr lang="en-US" dirty="0"/>
              <a:t>Make sure ML system was </a:t>
            </a:r>
            <a:r>
              <a:rPr lang="en-US" b="1" dirty="0"/>
              <a:t>“smart” enough</a:t>
            </a:r>
          </a:p>
          <a:p>
            <a:r>
              <a:rPr lang="en-US" b="1" dirty="0"/>
              <a:t>Help</a:t>
            </a:r>
            <a:r>
              <a:rPr lang="en-US" dirty="0"/>
              <a:t> the </a:t>
            </a:r>
            <a:r>
              <a:rPr lang="en-US" b="1" dirty="0"/>
              <a:t>engineering</a:t>
            </a:r>
            <a:r>
              <a:rPr lang="en-US" dirty="0"/>
              <a:t> team</a:t>
            </a:r>
          </a:p>
          <a:p>
            <a:r>
              <a:rPr lang="en-US" dirty="0"/>
              <a:t>Work with product managers to </a:t>
            </a:r>
            <a:r>
              <a:rPr lang="en-US" b="1" dirty="0"/>
              <a:t>incorporate new improvements</a:t>
            </a:r>
          </a:p>
          <a:p>
            <a:r>
              <a:rPr lang="en-US" dirty="0"/>
              <a:t>Develop </a:t>
            </a:r>
            <a:r>
              <a:rPr lang="en-US" b="1" dirty="0"/>
              <a:t>new</a:t>
            </a:r>
            <a:r>
              <a:rPr lang="en-US" dirty="0"/>
              <a:t> products or features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F48EC08-1F67-4086-96D4-D742DE162BF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Product and Research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C265CE7-0EAC-4C68-A5BC-90185F677CC9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b="1" dirty="0"/>
              <a:t>Explain</a:t>
            </a:r>
            <a:r>
              <a:rPr lang="en-US" dirty="0"/>
              <a:t> technology aspects  to </a:t>
            </a:r>
            <a:r>
              <a:rPr lang="en-US" b="1" dirty="0"/>
              <a:t>potential clients</a:t>
            </a:r>
          </a:p>
          <a:p>
            <a:r>
              <a:rPr lang="en-US" dirty="0"/>
              <a:t>Work </a:t>
            </a:r>
            <a:r>
              <a:rPr lang="en-US" b="1" dirty="0"/>
              <a:t>with data set</a:t>
            </a:r>
            <a:r>
              <a:rPr lang="en-US" dirty="0"/>
              <a:t> from a potential client</a:t>
            </a:r>
          </a:p>
          <a:p>
            <a:r>
              <a:rPr lang="en-US" b="1" dirty="0"/>
              <a:t>Share</a:t>
            </a:r>
            <a:r>
              <a:rPr lang="en-US" dirty="0"/>
              <a:t> knowledge</a:t>
            </a:r>
          </a:p>
          <a:p>
            <a:r>
              <a:rPr lang="en-US" dirty="0"/>
              <a:t>Create </a:t>
            </a:r>
            <a:r>
              <a:rPr lang="en-US" b="1" dirty="0"/>
              <a:t>visualization</a:t>
            </a:r>
          </a:p>
          <a:p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D3A1C1A-CF2B-45FC-9264-30CEF4A6FE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Sales and Marketing</a:t>
            </a:r>
          </a:p>
        </p:txBody>
      </p:sp>
    </p:spTree>
    <p:extLst>
      <p:ext uri="{BB962C8B-B14F-4D97-AF65-F5344CB8AC3E}">
        <p14:creationId xmlns:p14="http://schemas.microsoft.com/office/powerpoint/2010/main" val="2162817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9AFE6"/>
        </a:solidFill>
        <a:ln w="3810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17221</TotalTime>
  <Words>793</Words>
  <Application>Microsoft Office PowerPoint</Application>
  <PresentationFormat>Widescreen</PresentationFormat>
  <Paragraphs>258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Lucida Sans</vt:lpstr>
      <vt:lpstr>Segoe UI</vt:lpstr>
      <vt:lpstr>Times New Roman</vt:lpstr>
      <vt:lpstr>Wingdings</vt:lpstr>
      <vt:lpstr>Office Theme</vt:lpstr>
      <vt:lpstr>Image</vt:lpstr>
      <vt:lpstr>PowerPoint Presentation</vt:lpstr>
      <vt:lpstr>Course objective</vt:lpstr>
      <vt:lpstr>Course syllabus</vt:lpstr>
      <vt:lpstr>PowerPoint Presentation</vt:lpstr>
      <vt:lpstr>PowerPoint Presentation</vt:lpstr>
      <vt:lpstr>What is Data Science?</vt:lpstr>
      <vt:lpstr>PowerPoint Presentation</vt:lpstr>
      <vt:lpstr>PowerPoint Presentation</vt:lpstr>
      <vt:lpstr>What Data Scientist do?</vt:lpstr>
      <vt:lpstr>Data Scientist skill set</vt:lpstr>
      <vt:lpstr>Data Scientist skill set</vt:lpstr>
      <vt:lpstr>PowerPoint Presentation</vt:lpstr>
      <vt:lpstr>PowerPoint Presentation</vt:lpstr>
      <vt:lpstr>The Data Science Process</vt:lpstr>
      <vt:lpstr>Business understanding</vt:lpstr>
      <vt:lpstr>Data Preparation</vt:lpstr>
      <vt:lpstr>Data munging (preprocessing)</vt:lpstr>
      <vt:lpstr>Time Spent</vt:lpstr>
      <vt:lpstr>Model training</vt:lpstr>
      <vt:lpstr>Model Evaluation</vt:lpstr>
      <vt:lpstr>Model Deployment</vt:lpstr>
      <vt:lpstr>Model Tracking</vt:lpstr>
      <vt:lpstr>Data Science Process: Recap</vt:lpstr>
      <vt:lpstr>PowerPoint Presentation</vt:lpstr>
      <vt:lpstr>Statistical Features</vt:lpstr>
      <vt:lpstr>Probability Distributions</vt:lpstr>
      <vt:lpstr>Dimensionality Reduction</vt:lpstr>
      <vt:lpstr>Over and Under Sampling</vt:lpstr>
      <vt:lpstr>Bayesian Statistics</vt:lpstr>
      <vt:lpstr>Bayesian Statistics - Example</vt:lpstr>
      <vt:lpstr>PowerPoint Presentation</vt:lpstr>
      <vt:lpstr>PowerPoint Presentation</vt:lpstr>
      <vt:lpstr>Why Python for Data Science?</vt:lpstr>
      <vt:lpstr>IDE: Python Notebook</vt:lpstr>
      <vt:lpstr>Python basic libraries for Data Science</vt:lpstr>
      <vt:lpstr>Libraries/APIs for Big Data &amp; Deep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Nguyen Le Quang</dc:creator>
  <cp:lastModifiedBy>hungnb</cp:lastModifiedBy>
  <cp:revision>348</cp:revision>
  <dcterms:created xsi:type="dcterms:W3CDTF">2018-10-01T02:52:26Z</dcterms:created>
  <dcterms:modified xsi:type="dcterms:W3CDTF">2019-02-25T10:18:21Z</dcterms:modified>
</cp:coreProperties>
</file>